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5"/>
  </p:notesMasterIdLst>
  <p:sldIdLst>
    <p:sldId id="312" r:id="rId5"/>
    <p:sldId id="319" r:id="rId6"/>
    <p:sldId id="259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16" r:id="rId18"/>
    <p:sldId id="307" r:id="rId19"/>
    <p:sldId id="308" r:id="rId20"/>
    <p:sldId id="309" r:id="rId21"/>
    <p:sldId id="310" r:id="rId22"/>
    <p:sldId id="318" r:id="rId23"/>
    <p:sldId id="315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18E59E-4A4B-69E3-9369-54338D3E65B8}" name="Beatrix Allen" initials="BA" userId="S::Beatrix.Allen@sense.org.uk::57337dc3-4819-4853-ad9d-34f3c3901f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279"/>
    <a:srgbClr val="653881"/>
    <a:srgbClr val="E5730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432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x Allen" userId="57337dc3-4819-4853-ad9d-34f3c3901f28" providerId="ADAL" clId="{EF260C99-82A3-493C-8458-524B0F2E3204}"/>
    <pc:docChg chg="undo custSel addSld delSld modSld sldOrd">
      <pc:chgData name="Beatrix Allen" userId="57337dc3-4819-4853-ad9d-34f3c3901f28" providerId="ADAL" clId="{EF260C99-82A3-493C-8458-524B0F2E3204}" dt="2024-04-10T15:53:59.316" v="2270" actId="20577"/>
      <pc:docMkLst>
        <pc:docMk/>
      </pc:docMkLst>
      <pc:sldChg chg="addSp delSp modSp del mod">
        <pc:chgData name="Beatrix Allen" userId="57337dc3-4819-4853-ad9d-34f3c3901f28" providerId="ADAL" clId="{EF260C99-82A3-493C-8458-524B0F2E3204}" dt="2024-04-10T15:03:12.034" v="847" actId="47"/>
        <pc:sldMkLst>
          <pc:docMk/>
          <pc:sldMk cId="0" sldId="256"/>
        </pc:sldMkLst>
        <pc:spChg chg="add del mod">
          <ac:chgData name="Beatrix Allen" userId="57337dc3-4819-4853-ad9d-34f3c3901f28" providerId="ADAL" clId="{EF260C99-82A3-493C-8458-524B0F2E3204}" dt="2024-04-10T14:24:15.215" v="25"/>
          <ac:spMkLst>
            <pc:docMk/>
            <pc:sldMk cId="0" sldId="256"/>
            <ac:spMk id="2" creationId="{B4B23C27-6DD2-5E14-89F9-3284F2F04AC9}"/>
          </ac:spMkLst>
        </pc:spChg>
        <pc:spChg chg="del">
          <ac:chgData name="Beatrix Allen" userId="57337dc3-4819-4853-ad9d-34f3c3901f28" providerId="ADAL" clId="{EF260C99-82A3-493C-8458-524B0F2E3204}" dt="2024-04-10T14:24:08.358" v="19" actId="478"/>
          <ac:spMkLst>
            <pc:docMk/>
            <pc:sldMk cId="0" sldId="256"/>
            <ac:spMk id="6" creationId="{B461EFA3-5E2E-9938-959A-BA24116438A4}"/>
          </ac:spMkLst>
        </pc:spChg>
        <pc:spChg chg="mod">
          <ac:chgData name="Beatrix Allen" userId="57337dc3-4819-4853-ad9d-34f3c3901f28" providerId="ADAL" clId="{EF260C99-82A3-493C-8458-524B0F2E3204}" dt="2024-04-10T14:23:58.791" v="18" actId="14100"/>
          <ac:spMkLst>
            <pc:docMk/>
            <pc:sldMk cId="0" sldId="256"/>
            <ac:spMk id="378" creationId="{00000000-0000-0000-0000-000000000000}"/>
          </ac:spMkLst>
        </pc:spChg>
        <pc:spChg chg="mod">
          <ac:chgData name="Beatrix Allen" userId="57337dc3-4819-4853-ad9d-34f3c3901f28" providerId="ADAL" clId="{EF260C99-82A3-493C-8458-524B0F2E3204}" dt="2024-04-10T14:23:52.343" v="16" actId="20577"/>
          <ac:spMkLst>
            <pc:docMk/>
            <pc:sldMk cId="0" sldId="256"/>
            <ac:spMk id="382" creationId="{00000000-0000-0000-0000-000000000000}"/>
          </ac:spMkLst>
        </pc:spChg>
        <pc:picChg chg="add mod">
          <ac:chgData name="Beatrix Allen" userId="57337dc3-4819-4853-ad9d-34f3c3901f28" providerId="ADAL" clId="{EF260C99-82A3-493C-8458-524B0F2E3204}" dt="2024-04-10T14:24:28.614" v="28" actId="1076"/>
          <ac:picMkLst>
            <pc:docMk/>
            <pc:sldMk cId="0" sldId="256"/>
            <ac:picMk id="3" creationId="{7D3485C7-75E3-FB44-02CC-E541738F1F3F}"/>
          </ac:picMkLst>
        </pc:picChg>
      </pc:sldChg>
      <pc:sldChg chg="modSp del mod">
        <pc:chgData name="Beatrix Allen" userId="57337dc3-4819-4853-ad9d-34f3c3901f28" providerId="ADAL" clId="{EF260C99-82A3-493C-8458-524B0F2E3204}" dt="2024-04-10T15:19:23.016" v="1015" actId="47"/>
        <pc:sldMkLst>
          <pc:docMk/>
          <pc:sldMk cId="0" sldId="258"/>
        </pc:sldMkLst>
        <pc:spChg chg="mod">
          <ac:chgData name="Beatrix Allen" userId="57337dc3-4819-4853-ad9d-34f3c3901f28" providerId="ADAL" clId="{EF260C99-82A3-493C-8458-524B0F2E3204}" dt="2024-04-10T14:27:42.721" v="97" actId="20577"/>
          <ac:spMkLst>
            <pc:docMk/>
            <pc:sldMk cId="0" sldId="258"/>
            <ac:spMk id="391" creationId="{00000000-0000-0000-0000-000000000000}"/>
          </ac:spMkLst>
        </pc:spChg>
        <pc:spChg chg="mod">
          <ac:chgData name="Beatrix Allen" userId="57337dc3-4819-4853-ad9d-34f3c3901f28" providerId="ADAL" clId="{EF260C99-82A3-493C-8458-524B0F2E3204}" dt="2024-04-10T14:28:05.595" v="102" actId="20577"/>
          <ac:spMkLst>
            <pc:docMk/>
            <pc:sldMk cId="0" sldId="258"/>
            <ac:spMk id="393" creationId="{00000000-0000-0000-0000-000000000000}"/>
          </ac:spMkLst>
        </pc:spChg>
        <pc:picChg chg="mod">
          <ac:chgData name="Beatrix Allen" userId="57337dc3-4819-4853-ad9d-34f3c3901f28" providerId="ADAL" clId="{EF260C99-82A3-493C-8458-524B0F2E3204}" dt="2024-04-10T14:27:52.714" v="100" actId="14100"/>
          <ac:picMkLst>
            <pc:docMk/>
            <pc:sldMk cId="0" sldId="258"/>
            <ac:picMk id="3" creationId="{26B3EC73-FA52-F544-673C-57356F199A0F}"/>
          </ac:picMkLst>
        </pc:picChg>
      </pc:sldChg>
      <pc:sldChg chg="addSp delSp modSp mod">
        <pc:chgData name="Beatrix Allen" userId="57337dc3-4819-4853-ad9d-34f3c3901f28" providerId="ADAL" clId="{EF260C99-82A3-493C-8458-524B0F2E3204}" dt="2024-04-10T14:53:03.414" v="690" actId="20577"/>
        <pc:sldMkLst>
          <pc:docMk/>
          <pc:sldMk cId="0" sldId="259"/>
        </pc:sldMkLst>
        <pc:spChg chg="add del mod">
          <ac:chgData name="Beatrix Allen" userId="57337dc3-4819-4853-ad9d-34f3c3901f28" providerId="ADAL" clId="{EF260C99-82A3-493C-8458-524B0F2E3204}" dt="2024-04-10T14:30:10.140" v="135" actId="478"/>
          <ac:spMkLst>
            <pc:docMk/>
            <pc:sldMk cId="0" sldId="259"/>
            <ac:spMk id="2" creationId="{473DC524-7E59-4CFC-E180-41D4660A10EB}"/>
          </ac:spMkLst>
        </pc:spChg>
        <pc:spChg chg="add del mod">
          <ac:chgData name="Beatrix Allen" userId="57337dc3-4819-4853-ad9d-34f3c3901f28" providerId="ADAL" clId="{EF260C99-82A3-493C-8458-524B0F2E3204}" dt="2024-04-10T14:28:40.149" v="116"/>
          <ac:spMkLst>
            <pc:docMk/>
            <pc:sldMk cId="0" sldId="259"/>
            <ac:spMk id="4" creationId="{BD1BA837-8EF7-7A12-3504-BD9E9C4E390F}"/>
          </ac:spMkLst>
        </pc:spChg>
        <pc:spChg chg="add mod">
          <ac:chgData name="Beatrix Allen" userId="57337dc3-4819-4853-ad9d-34f3c3901f28" providerId="ADAL" clId="{EF260C99-82A3-493C-8458-524B0F2E3204}" dt="2024-04-10T14:53:03.414" v="690" actId="20577"/>
          <ac:spMkLst>
            <pc:docMk/>
            <pc:sldMk cId="0" sldId="259"/>
            <ac:spMk id="5" creationId="{6431113C-E9F8-6664-9D45-46955E23E8CA}"/>
          </ac:spMkLst>
        </pc:spChg>
        <pc:spChg chg="add del mod">
          <ac:chgData name="Beatrix Allen" userId="57337dc3-4819-4853-ad9d-34f3c3901f28" providerId="ADAL" clId="{EF260C99-82A3-493C-8458-524B0F2E3204}" dt="2024-04-10T14:30:22.636" v="136" actId="478"/>
          <ac:spMkLst>
            <pc:docMk/>
            <pc:sldMk cId="0" sldId="259"/>
            <ac:spMk id="6" creationId="{774EC610-E24C-7790-0735-7F543A337675}"/>
          </ac:spMkLst>
        </pc:spChg>
        <pc:spChg chg="add del mod">
          <ac:chgData name="Beatrix Allen" userId="57337dc3-4819-4853-ad9d-34f3c3901f28" providerId="ADAL" clId="{EF260C99-82A3-493C-8458-524B0F2E3204}" dt="2024-04-10T14:30:55.987" v="178" actId="478"/>
          <ac:spMkLst>
            <pc:docMk/>
            <pc:sldMk cId="0" sldId="259"/>
            <ac:spMk id="7" creationId="{BBDC000C-AA02-AEDE-28A2-5EE971B14718}"/>
          </ac:spMkLst>
        </pc:spChg>
        <pc:spChg chg="add del mod">
          <ac:chgData name="Beatrix Allen" userId="57337dc3-4819-4853-ad9d-34f3c3901f28" providerId="ADAL" clId="{EF260C99-82A3-493C-8458-524B0F2E3204}" dt="2024-04-10T14:30:30.448" v="142"/>
          <ac:spMkLst>
            <pc:docMk/>
            <pc:sldMk cId="0" sldId="259"/>
            <ac:spMk id="11" creationId="{E5FD9250-E652-EBF5-07F1-5C568A5096E8}"/>
          </ac:spMkLst>
        </pc:spChg>
        <pc:spChg chg="add mod">
          <ac:chgData name="Beatrix Allen" userId="57337dc3-4819-4853-ad9d-34f3c3901f28" providerId="ADAL" clId="{EF260C99-82A3-493C-8458-524B0F2E3204}" dt="2024-04-10T14:31:18.810" v="213" actId="20577"/>
          <ac:spMkLst>
            <pc:docMk/>
            <pc:sldMk cId="0" sldId="259"/>
            <ac:spMk id="13" creationId="{4F1664B5-7235-4D7F-B169-846792D26E02}"/>
          </ac:spMkLst>
        </pc:spChg>
        <pc:spChg chg="mod">
          <ac:chgData name="Beatrix Allen" userId="57337dc3-4819-4853-ad9d-34f3c3901f28" providerId="ADAL" clId="{EF260C99-82A3-493C-8458-524B0F2E3204}" dt="2024-04-10T14:33:18.729" v="242" actId="1076"/>
          <ac:spMkLst>
            <pc:docMk/>
            <pc:sldMk cId="0" sldId="259"/>
            <ac:spMk id="395" creationId="{00000000-0000-0000-0000-000000000000}"/>
          </ac:spMkLst>
        </pc:spChg>
        <pc:picChg chg="add del mod">
          <ac:chgData name="Beatrix Allen" userId="57337dc3-4819-4853-ad9d-34f3c3901f28" providerId="ADAL" clId="{EF260C99-82A3-493C-8458-524B0F2E3204}" dt="2024-04-10T14:28:26.497" v="103" actId="478"/>
          <ac:picMkLst>
            <pc:docMk/>
            <pc:sldMk cId="0" sldId="259"/>
            <ac:picMk id="3" creationId="{CB08343C-2D4F-3C9E-8B39-F8BC5BBA3DCA}"/>
          </ac:picMkLst>
        </pc:picChg>
        <pc:picChg chg="add del mod">
          <ac:chgData name="Beatrix Allen" userId="57337dc3-4819-4853-ad9d-34f3c3901f28" providerId="ADAL" clId="{EF260C99-82A3-493C-8458-524B0F2E3204}" dt="2024-04-10T14:30:23.565" v="138"/>
          <ac:picMkLst>
            <pc:docMk/>
            <pc:sldMk cId="0" sldId="259"/>
            <ac:picMk id="8" creationId="{84BFEE1D-137D-7CEC-9C6D-93F3D3A25DCE}"/>
          </ac:picMkLst>
        </pc:picChg>
        <pc:picChg chg="add del mod">
          <ac:chgData name="Beatrix Allen" userId="57337dc3-4819-4853-ad9d-34f3c3901f28" providerId="ADAL" clId="{EF260C99-82A3-493C-8458-524B0F2E3204}" dt="2024-04-10T14:30:25.476" v="140"/>
          <ac:picMkLst>
            <pc:docMk/>
            <pc:sldMk cId="0" sldId="259"/>
            <ac:picMk id="9" creationId="{DE533D48-F379-E2E0-0CCA-46AE54482CF6}"/>
          </ac:picMkLst>
        </pc:picChg>
        <pc:picChg chg="add del mod">
          <ac:chgData name="Beatrix Allen" userId="57337dc3-4819-4853-ad9d-34f3c3901f28" providerId="ADAL" clId="{EF260C99-82A3-493C-8458-524B0F2E3204}" dt="2024-04-10T14:30:30.448" v="142"/>
          <ac:picMkLst>
            <pc:docMk/>
            <pc:sldMk cId="0" sldId="259"/>
            <ac:picMk id="10" creationId="{FD047A80-7B41-6FDD-D153-0975F471DA87}"/>
          </ac:picMkLst>
        </pc:picChg>
        <pc:picChg chg="add mod">
          <ac:chgData name="Beatrix Allen" userId="57337dc3-4819-4853-ad9d-34f3c3901f28" providerId="ADAL" clId="{EF260C99-82A3-493C-8458-524B0F2E3204}" dt="2024-04-10T14:43:04.136" v="318" actId="1076"/>
          <ac:picMkLst>
            <pc:docMk/>
            <pc:sldMk cId="0" sldId="259"/>
            <ac:picMk id="12" creationId="{D26EAA52-BA9D-91D3-C66D-F6DD513F698D}"/>
          </ac:picMkLst>
        </pc:picChg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0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1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2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3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4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5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6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7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8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69"/>
        </pc:sldMkLst>
      </pc:sldChg>
      <pc:sldChg chg="modSp del mod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0"/>
        </pc:sldMkLst>
        <pc:grpChg chg="mod">
          <ac:chgData name="Beatrix Allen" userId="57337dc3-4819-4853-ad9d-34f3c3901f28" providerId="ADAL" clId="{EF260C99-82A3-493C-8458-524B0F2E3204}" dt="2024-04-10T14:35:48.484" v="263" actId="1076"/>
          <ac:grpSpMkLst>
            <pc:docMk/>
            <pc:sldMk cId="0" sldId="270"/>
            <ac:grpSpMk id="467" creationId="{00000000-0000-0000-0000-000000000000}"/>
          </ac:grpSpMkLst>
        </pc:grpChg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1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2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3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4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5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6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7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8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79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0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1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2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3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4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5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6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7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8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89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90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91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92"/>
        </pc:sldMkLst>
      </pc:sldChg>
      <pc:sldChg chg="del">
        <pc:chgData name="Beatrix Allen" userId="57337dc3-4819-4853-ad9d-34f3c3901f28" providerId="ADAL" clId="{EF260C99-82A3-493C-8458-524B0F2E3204}" dt="2024-04-10T15:19:33.258" v="1016" actId="47"/>
        <pc:sldMkLst>
          <pc:docMk/>
          <pc:sldMk cId="0" sldId="293"/>
        </pc:sldMkLst>
      </pc:sldChg>
      <pc:sldChg chg="addSp delSp modSp add del mod">
        <pc:chgData name="Beatrix Allen" userId="57337dc3-4819-4853-ad9d-34f3c3901f28" providerId="ADAL" clId="{EF260C99-82A3-493C-8458-524B0F2E3204}" dt="2024-04-10T15:19:33.258" v="1016" actId="47"/>
        <pc:sldMkLst>
          <pc:docMk/>
          <pc:sldMk cId="2652305201" sldId="294"/>
        </pc:sldMkLst>
        <pc:spChg chg="del">
          <ac:chgData name="Beatrix Allen" userId="57337dc3-4819-4853-ad9d-34f3c3901f28" providerId="ADAL" clId="{EF260C99-82A3-493C-8458-524B0F2E3204}" dt="2024-04-10T14:35:02.618" v="257" actId="478"/>
          <ac:spMkLst>
            <pc:docMk/>
            <pc:sldMk cId="2652305201" sldId="294"/>
            <ac:spMk id="5" creationId="{6431113C-E9F8-6664-9D45-46955E23E8CA}"/>
          </ac:spMkLst>
        </pc:spChg>
        <pc:spChg chg="mod">
          <ac:chgData name="Beatrix Allen" userId="57337dc3-4819-4853-ad9d-34f3c3901f28" providerId="ADAL" clId="{EF260C99-82A3-493C-8458-524B0F2E3204}" dt="2024-04-10T14:50:32.086" v="659" actId="20577"/>
          <ac:spMkLst>
            <pc:docMk/>
            <pc:sldMk cId="2652305201" sldId="294"/>
            <ac:spMk id="13" creationId="{4F1664B5-7235-4D7F-B169-846792D26E02}"/>
          </ac:spMkLst>
        </pc:spChg>
        <pc:spChg chg="del">
          <ac:chgData name="Beatrix Allen" userId="57337dc3-4819-4853-ad9d-34f3c3901f28" providerId="ADAL" clId="{EF260C99-82A3-493C-8458-524B0F2E3204}" dt="2024-04-10T14:35:00.230" v="256" actId="478"/>
          <ac:spMkLst>
            <pc:docMk/>
            <pc:sldMk cId="2652305201" sldId="294"/>
            <ac:spMk id="395" creationId="{00000000-0000-0000-0000-000000000000}"/>
          </ac:spMkLst>
        </pc:spChg>
        <pc:picChg chg="add del mod">
          <ac:chgData name="Beatrix Allen" userId="57337dc3-4819-4853-ad9d-34f3c3901f28" providerId="ADAL" clId="{EF260C99-82A3-493C-8458-524B0F2E3204}" dt="2024-04-10T14:50:33.707" v="660" actId="478"/>
          <ac:picMkLst>
            <pc:docMk/>
            <pc:sldMk cId="2652305201" sldId="294"/>
            <ac:picMk id="2" creationId="{692B46FD-ABF7-1F5A-64A7-4EA0944DC3D5}"/>
          </ac:picMkLst>
        </pc:picChg>
      </pc:sldChg>
      <pc:sldChg chg="addSp modSp add del mod">
        <pc:chgData name="Beatrix Allen" userId="57337dc3-4819-4853-ad9d-34f3c3901f28" providerId="ADAL" clId="{EF260C99-82A3-493C-8458-524B0F2E3204}" dt="2024-04-10T14:50:26.731" v="640" actId="47"/>
        <pc:sldMkLst>
          <pc:docMk/>
          <pc:sldMk cId="1605228854" sldId="295"/>
        </pc:sldMkLst>
        <pc:spChg chg="add mod">
          <ac:chgData name="Beatrix Allen" userId="57337dc3-4819-4853-ad9d-34f3c3901f28" providerId="ADAL" clId="{EF260C99-82A3-493C-8458-524B0F2E3204}" dt="2024-04-10T14:36:39.448" v="266" actId="208"/>
          <ac:spMkLst>
            <pc:docMk/>
            <pc:sldMk cId="1605228854" sldId="295"/>
            <ac:spMk id="3" creationId="{89BE2D9D-C6E3-E9A5-82AD-7B6F3D683E0B}"/>
          </ac:spMkLst>
        </pc:spChg>
      </pc:sldChg>
      <pc:sldChg chg="add del">
        <pc:chgData name="Beatrix Allen" userId="57337dc3-4819-4853-ad9d-34f3c3901f28" providerId="ADAL" clId="{EF260C99-82A3-493C-8458-524B0F2E3204}" dt="2024-04-10T14:35:03.795" v="259"/>
        <pc:sldMkLst>
          <pc:docMk/>
          <pc:sldMk cId="2430945643" sldId="295"/>
        </pc:sldMkLst>
      </pc:sldChg>
      <pc:sldChg chg="add del ord">
        <pc:chgData name="Beatrix Allen" userId="57337dc3-4819-4853-ad9d-34f3c3901f28" providerId="ADAL" clId="{EF260C99-82A3-493C-8458-524B0F2E3204}" dt="2024-04-10T14:50:26.731" v="640" actId="47"/>
        <pc:sldMkLst>
          <pc:docMk/>
          <pc:sldMk cId="2661851495" sldId="296"/>
        </pc:sldMkLst>
      </pc:sldChg>
      <pc:sldChg chg="addSp delSp modSp new mod ord">
        <pc:chgData name="Beatrix Allen" userId="57337dc3-4819-4853-ad9d-34f3c3901f28" providerId="ADAL" clId="{EF260C99-82A3-493C-8458-524B0F2E3204}" dt="2024-04-10T15:33:11.491" v="1482" actId="20577"/>
        <pc:sldMkLst>
          <pc:docMk/>
          <pc:sldMk cId="3067743470" sldId="297"/>
        </pc:sldMkLst>
        <pc:spChg chg="add del">
          <ac:chgData name="Beatrix Allen" userId="57337dc3-4819-4853-ad9d-34f3c3901f28" providerId="ADAL" clId="{EF260C99-82A3-493C-8458-524B0F2E3204}" dt="2024-04-10T14:41:43.331" v="314" actId="478"/>
          <ac:spMkLst>
            <pc:docMk/>
            <pc:sldMk cId="3067743470" sldId="297"/>
            <ac:spMk id="2" creationId="{1F070668-0142-D959-CC33-6F5A49BBE12A}"/>
          </ac:spMkLst>
        </pc:spChg>
        <pc:spChg chg="add mod ord">
          <ac:chgData name="Beatrix Allen" userId="57337dc3-4819-4853-ad9d-34f3c3901f28" providerId="ADAL" clId="{EF260C99-82A3-493C-8458-524B0F2E3204}" dt="2024-04-10T14:52:01.083" v="671" actId="1076"/>
          <ac:spMkLst>
            <pc:docMk/>
            <pc:sldMk cId="3067743470" sldId="297"/>
            <ac:spMk id="11" creationId="{6CB74F7C-AC86-2110-DB2D-08AD90826F26}"/>
          </ac:spMkLst>
        </pc:spChg>
        <pc:spChg chg="add mod">
          <ac:chgData name="Beatrix Allen" userId="57337dc3-4819-4853-ad9d-34f3c3901f28" providerId="ADAL" clId="{EF260C99-82A3-493C-8458-524B0F2E3204}" dt="2024-04-10T15:33:11.491" v="1482" actId="20577"/>
          <ac:spMkLst>
            <pc:docMk/>
            <pc:sldMk cId="3067743470" sldId="297"/>
            <ac:spMk id="14" creationId="{15D69CF7-6C86-B9BC-DCD1-E1EEB598BE16}"/>
          </ac:spMkLst>
        </pc:spChg>
        <pc:picChg chg="add del mod">
          <ac:chgData name="Beatrix Allen" userId="57337dc3-4819-4853-ad9d-34f3c3901f28" providerId="ADAL" clId="{EF260C99-82A3-493C-8458-524B0F2E3204}" dt="2024-04-10T14:40:18.895" v="291" actId="478"/>
          <ac:picMkLst>
            <pc:docMk/>
            <pc:sldMk cId="3067743470" sldId="297"/>
            <ac:picMk id="3" creationId="{F68E5221-0441-5889-749F-98AF138D5DA8}"/>
          </ac:picMkLst>
        </pc:picChg>
        <pc:picChg chg="add del mod">
          <ac:chgData name="Beatrix Allen" userId="57337dc3-4819-4853-ad9d-34f3c3901f28" providerId="ADAL" clId="{EF260C99-82A3-493C-8458-524B0F2E3204}" dt="2024-04-10T14:40:46.442" v="305" actId="478"/>
          <ac:picMkLst>
            <pc:docMk/>
            <pc:sldMk cId="3067743470" sldId="297"/>
            <ac:picMk id="4" creationId="{901B538E-BC61-E336-1709-990AFC344EE1}"/>
          </ac:picMkLst>
        </pc:picChg>
        <pc:picChg chg="add del mod">
          <ac:chgData name="Beatrix Allen" userId="57337dc3-4819-4853-ad9d-34f3c3901f28" providerId="ADAL" clId="{EF260C99-82A3-493C-8458-524B0F2E3204}" dt="2024-04-10T14:39:41.510" v="279"/>
          <ac:picMkLst>
            <pc:docMk/>
            <pc:sldMk cId="3067743470" sldId="297"/>
            <ac:picMk id="5" creationId="{791FDE68-2353-0CBD-57DE-C263E4615E41}"/>
          </ac:picMkLst>
        </pc:picChg>
        <pc:picChg chg="add mod modCrop">
          <ac:chgData name="Beatrix Allen" userId="57337dc3-4819-4853-ad9d-34f3c3901f28" providerId="ADAL" clId="{EF260C99-82A3-493C-8458-524B0F2E3204}" dt="2024-04-10T14:52:36.232" v="672" actId="34135"/>
          <ac:picMkLst>
            <pc:docMk/>
            <pc:sldMk cId="3067743470" sldId="297"/>
            <ac:picMk id="6" creationId="{8B3BF040-BCCC-12E1-01D9-E42E762E2ABF}"/>
          </ac:picMkLst>
        </pc:picChg>
        <pc:picChg chg="add del mod">
          <ac:chgData name="Beatrix Allen" userId="57337dc3-4819-4853-ad9d-34f3c3901f28" providerId="ADAL" clId="{EF260C99-82A3-493C-8458-524B0F2E3204}" dt="2024-04-10T14:40:39.196" v="301"/>
          <ac:picMkLst>
            <pc:docMk/>
            <pc:sldMk cId="3067743470" sldId="297"/>
            <ac:picMk id="7" creationId="{EEA13E78-70EF-EACE-E142-BDE1B09881EF}"/>
          </ac:picMkLst>
        </pc:picChg>
        <pc:picChg chg="add del mod">
          <ac:chgData name="Beatrix Allen" userId="57337dc3-4819-4853-ad9d-34f3c3901f28" providerId="ADAL" clId="{EF260C99-82A3-493C-8458-524B0F2E3204}" dt="2024-04-10T14:40:42.806" v="303"/>
          <ac:picMkLst>
            <pc:docMk/>
            <pc:sldMk cId="3067743470" sldId="297"/>
            <ac:picMk id="8" creationId="{744D87C4-D7DF-49CE-7EBB-6317FB2D00BE}"/>
          </ac:picMkLst>
        </pc:picChg>
        <pc:picChg chg="add mod modCrop">
          <ac:chgData name="Beatrix Allen" userId="57337dc3-4819-4853-ad9d-34f3c3901f28" providerId="ADAL" clId="{EF260C99-82A3-493C-8458-524B0F2E3204}" dt="2024-04-10T14:52:42.908" v="673" actId="34135"/>
          <ac:picMkLst>
            <pc:docMk/>
            <pc:sldMk cId="3067743470" sldId="297"/>
            <ac:picMk id="9" creationId="{1D732B9E-283F-1683-DFC3-DDB551380D92}"/>
          </ac:picMkLst>
        </pc:picChg>
        <pc:picChg chg="add del mod">
          <ac:chgData name="Beatrix Allen" userId="57337dc3-4819-4853-ad9d-34f3c3901f28" providerId="ADAL" clId="{EF260C99-82A3-493C-8458-524B0F2E3204}" dt="2024-04-10T14:51:33.823" v="667" actId="478"/>
          <ac:picMkLst>
            <pc:docMk/>
            <pc:sldMk cId="3067743470" sldId="297"/>
            <ac:picMk id="10" creationId="{70FA3C94-DA8E-FB58-DCDD-6C0288020F67}"/>
          </ac:picMkLst>
        </pc:picChg>
        <pc:picChg chg="add mod">
          <ac:chgData name="Beatrix Allen" userId="57337dc3-4819-4853-ad9d-34f3c3901f28" providerId="ADAL" clId="{EF260C99-82A3-493C-8458-524B0F2E3204}" dt="2024-04-10T14:51:49.383" v="670" actId="14100"/>
          <ac:picMkLst>
            <pc:docMk/>
            <pc:sldMk cId="3067743470" sldId="297"/>
            <ac:picMk id="12" creationId="{B4EC1805-830F-7418-116C-1F357A0B81F4}"/>
          </ac:picMkLst>
        </pc:picChg>
      </pc:sldChg>
      <pc:sldChg chg="addSp modSp add mod addCm modCm">
        <pc:chgData name="Beatrix Allen" userId="57337dc3-4819-4853-ad9d-34f3c3901f28" providerId="ADAL" clId="{EF260C99-82A3-493C-8458-524B0F2E3204}" dt="2024-04-10T15:35:51.128" v="1492"/>
        <pc:sldMkLst>
          <pc:docMk/>
          <pc:sldMk cId="1627530595" sldId="298"/>
        </pc:sldMkLst>
        <pc:spChg chg="add mod">
          <ac:chgData name="Beatrix Allen" userId="57337dc3-4819-4853-ad9d-34f3c3901f28" providerId="ADAL" clId="{EF260C99-82A3-493C-8458-524B0F2E3204}" dt="2024-04-10T15:33:39.590" v="1490" actId="20577"/>
          <ac:spMkLst>
            <pc:docMk/>
            <pc:sldMk cId="1627530595" sldId="298"/>
            <ac:spMk id="2" creationId="{2212F17E-5B22-3A03-8A48-EDD92740146B}"/>
          </ac:spMkLst>
        </pc:spChg>
        <pc:spChg chg="mod">
          <ac:chgData name="Beatrix Allen" userId="57337dc3-4819-4853-ad9d-34f3c3901f28" providerId="ADAL" clId="{EF260C99-82A3-493C-8458-524B0F2E3204}" dt="2024-04-10T14:44:56.008" v="378" actId="1076"/>
          <ac:spMkLst>
            <pc:docMk/>
            <pc:sldMk cId="1627530595" sldId="298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51:09.997" v="664" actId="1037"/>
          <ac:picMkLst>
            <pc:docMk/>
            <pc:sldMk cId="1627530595" sldId="298"/>
            <ac:picMk id="10" creationId="{70FA3C94-DA8E-FB58-DCDD-6C0288020F6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eatrix Allen" userId="57337dc3-4819-4853-ad9d-34f3c3901f28" providerId="ADAL" clId="{EF260C99-82A3-493C-8458-524B0F2E3204}" dt="2024-04-10T15:35:51.128" v="1492"/>
              <pc2:cmMkLst xmlns:pc2="http://schemas.microsoft.com/office/powerpoint/2019/9/main/command">
                <pc:docMk/>
                <pc:sldMk cId="1627530595" sldId="298"/>
                <pc2:cmMk id="{A6AD1488-3DF4-468E-B4EA-1A42C8FC1ED0}"/>
              </pc2:cmMkLst>
            </pc226:cmChg>
          </p:ext>
        </pc:extLst>
      </pc:sldChg>
      <pc:sldChg chg="addSp modSp add mod">
        <pc:chgData name="Beatrix Allen" userId="57337dc3-4819-4853-ad9d-34f3c3901f28" providerId="ADAL" clId="{EF260C99-82A3-493C-8458-524B0F2E3204}" dt="2024-04-10T15:37:15.546" v="1576" actId="6549"/>
        <pc:sldMkLst>
          <pc:docMk/>
          <pc:sldMk cId="770398985" sldId="299"/>
        </pc:sldMkLst>
        <pc:spChg chg="add mod">
          <ac:chgData name="Beatrix Allen" userId="57337dc3-4819-4853-ad9d-34f3c3901f28" providerId="ADAL" clId="{EF260C99-82A3-493C-8458-524B0F2E3204}" dt="2024-04-10T15:37:15.546" v="1576" actId="6549"/>
          <ac:spMkLst>
            <pc:docMk/>
            <pc:sldMk cId="770398985" sldId="299"/>
            <ac:spMk id="2" creationId="{42A59AA4-16D9-5A91-C893-1067CD80C7D5}"/>
          </ac:spMkLst>
        </pc:spChg>
        <pc:spChg chg="mod">
          <ac:chgData name="Beatrix Allen" userId="57337dc3-4819-4853-ad9d-34f3c3901f28" providerId="ADAL" clId="{EF260C99-82A3-493C-8458-524B0F2E3204}" dt="2024-04-10T14:45:39.008" v="383" actId="14100"/>
          <ac:spMkLst>
            <pc:docMk/>
            <pc:sldMk cId="770398985" sldId="299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5:41.924" v="384" actId="14100"/>
          <ac:picMkLst>
            <pc:docMk/>
            <pc:sldMk cId="770398985" sldId="299"/>
            <ac:picMk id="10" creationId="{70FA3C94-DA8E-FB58-DCDD-6C0288020F67}"/>
          </ac:picMkLst>
        </pc:picChg>
      </pc:sldChg>
      <pc:sldChg chg="addSp delSp modSp add mod">
        <pc:chgData name="Beatrix Allen" userId="57337dc3-4819-4853-ad9d-34f3c3901f28" providerId="ADAL" clId="{EF260C99-82A3-493C-8458-524B0F2E3204}" dt="2024-04-10T15:38:55.646" v="1616" actId="6549"/>
        <pc:sldMkLst>
          <pc:docMk/>
          <pc:sldMk cId="2660515493" sldId="300"/>
        </pc:sldMkLst>
        <pc:spChg chg="add del">
          <ac:chgData name="Beatrix Allen" userId="57337dc3-4819-4853-ad9d-34f3c3901f28" providerId="ADAL" clId="{EF260C99-82A3-493C-8458-524B0F2E3204}" dt="2024-04-10T15:38:22.453" v="1578" actId="22"/>
          <ac:spMkLst>
            <pc:docMk/>
            <pc:sldMk cId="2660515493" sldId="300"/>
            <ac:spMk id="3" creationId="{ED0E6D1D-63CA-A53F-1F06-DF92AEADEFB2}"/>
          </ac:spMkLst>
        </pc:spChg>
        <pc:spChg chg="add mod">
          <ac:chgData name="Beatrix Allen" userId="57337dc3-4819-4853-ad9d-34f3c3901f28" providerId="ADAL" clId="{EF260C99-82A3-493C-8458-524B0F2E3204}" dt="2024-04-10T15:38:55.646" v="1616" actId="6549"/>
          <ac:spMkLst>
            <pc:docMk/>
            <pc:sldMk cId="2660515493" sldId="300"/>
            <ac:spMk id="4" creationId="{81A65245-9B64-AB2D-CC48-A9A81B7A6F48}"/>
          </ac:spMkLst>
        </pc:spChg>
        <pc:spChg chg="mod">
          <ac:chgData name="Beatrix Allen" userId="57337dc3-4819-4853-ad9d-34f3c3901f28" providerId="ADAL" clId="{EF260C99-82A3-493C-8458-524B0F2E3204}" dt="2024-04-10T14:45:51.286" v="391" actId="20577"/>
          <ac:spMkLst>
            <pc:docMk/>
            <pc:sldMk cId="2660515493" sldId="300"/>
            <ac:spMk id="11" creationId="{6CB74F7C-AC86-2110-DB2D-08AD90826F26}"/>
          </ac:spMkLst>
        </pc:spChg>
      </pc:sldChg>
      <pc:sldChg chg="addSp modSp add mod">
        <pc:chgData name="Beatrix Allen" userId="57337dc3-4819-4853-ad9d-34f3c3901f28" providerId="ADAL" clId="{EF260C99-82A3-493C-8458-524B0F2E3204}" dt="2024-04-10T15:39:12.199" v="1622" actId="20577"/>
        <pc:sldMkLst>
          <pc:docMk/>
          <pc:sldMk cId="2862360324" sldId="301"/>
        </pc:sldMkLst>
        <pc:spChg chg="add mod">
          <ac:chgData name="Beatrix Allen" userId="57337dc3-4819-4853-ad9d-34f3c3901f28" providerId="ADAL" clId="{EF260C99-82A3-493C-8458-524B0F2E3204}" dt="2024-04-10T15:39:12.199" v="1622" actId="20577"/>
          <ac:spMkLst>
            <pc:docMk/>
            <pc:sldMk cId="2862360324" sldId="301"/>
            <ac:spMk id="2" creationId="{FD123458-36D6-D276-55EA-7B1C3CE83F4B}"/>
          </ac:spMkLst>
        </pc:spChg>
        <pc:spChg chg="mod">
          <ac:chgData name="Beatrix Allen" userId="57337dc3-4819-4853-ad9d-34f3c3901f28" providerId="ADAL" clId="{EF260C99-82A3-493C-8458-524B0F2E3204}" dt="2024-04-10T14:45:58.865" v="398" actId="20577"/>
          <ac:spMkLst>
            <pc:docMk/>
            <pc:sldMk cId="2862360324" sldId="301"/>
            <ac:spMk id="11" creationId="{6CB74F7C-AC86-2110-DB2D-08AD90826F26}"/>
          </ac:spMkLst>
        </pc:spChg>
      </pc:sldChg>
      <pc:sldChg chg="addSp delSp modSp add mod">
        <pc:chgData name="Beatrix Allen" userId="57337dc3-4819-4853-ad9d-34f3c3901f28" providerId="ADAL" clId="{EF260C99-82A3-493C-8458-524B0F2E3204}" dt="2024-04-10T15:39:59.359" v="1649" actId="20577"/>
        <pc:sldMkLst>
          <pc:docMk/>
          <pc:sldMk cId="143145865" sldId="302"/>
        </pc:sldMkLst>
        <pc:spChg chg="add del">
          <ac:chgData name="Beatrix Allen" userId="57337dc3-4819-4853-ad9d-34f3c3901f28" providerId="ADAL" clId="{EF260C99-82A3-493C-8458-524B0F2E3204}" dt="2024-04-10T15:39:27.172" v="1625" actId="478"/>
          <ac:spMkLst>
            <pc:docMk/>
            <pc:sldMk cId="143145865" sldId="302"/>
            <ac:spMk id="3" creationId="{42DCB975-FC89-B31F-A0D7-2681E4C9EA13}"/>
          </ac:spMkLst>
        </pc:spChg>
        <pc:spChg chg="add mod">
          <ac:chgData name="Beatrix Allen" userId="57337dc3-4819-4853-ad9d-34f3c3901f28" providerId="ADAL" clId="{EF260C99-82A3-493C-8458-524B0F2E3204}" dt="2024-04-10T15:39:59.359" v="1649" actId="20577"/>
          <ac:spMkLst>
            <pc:docMk/>
            <pc:sldMk cId="143145865" sldId="302"/>
            <ac:spMk id="4" creationId="{EA623B0F-7798-EFC2-5655-82B4B9B60B9C}"/>
          </ac:spMkLst>
        </pc:spChg>
        <pc:spChg chg="mod">
          <ac:chgData name="Beatrix Allen" userId="57337dc3-4819-4853-ad9d-34f3c3901f28" providerId="ADAL" clId="{EF260C99-82A3-493C-8458-524B0F2E3204}" dt="2024-04-10T14:46:07.959" v="414" actId="20577"/>
          <ac:spMkLst>
            <pc:docMk/>
            <pc:sldMk cId="143145865" sldId="302"/>
            <ac:spMk id="11" creationId="{6CB74F7C-AC86-2110-DB2D-08AD90826F26}"/>
          </ac:spMkLst>
        </pc:spChg>
      </pc:sldChg>
      <pc:sldChg chg="addSp modSp add mod">
        <pc:chgData name="Beatrix Allen" userId="57337dc3-4819-4853-ad9d-34f3c3901f28" providerId="ADAL" clId="{EF260C99-82A3-493C-8458-524B0F2E3204}" dt="2024-04-10T15:40:39.512" v="1667" actId="20577"/>
        <pc:sldMkLst>
          <pc:docMk/>
          <pc:sldMk cId="1503247469" sldId="303"/>
        </pc:sldMkLst>
        <pc:spChg chg="add mod">
          <ac:chgData name="Beatrix Allen" userId="57337dc3-4819-4853-ad9d-34f3c3901f28" providerId="ADAL" clId="{EF260C99-82A3-493C-8458-524B0F2E3204}" dt="2024-04-10T15:40:39.512" v="1667" actId="20577"/>
          <ac:spMkLst>
            <pc:docMk/>
            <pc:sldMk cId="1503247469" sldId="303"/>
            <ac:spMk id="2" creationId="{600D696E-11DC-A25B-5B05-FFCFEBB8C489}"/>
          </ac:spMkLst>
        </pc:spChg>
        <pc:spChg chg="mod">
          <ac:chgData name="Beatrix Allen" userId="57337dc3-4819-4853-ad9d-34f3c3901f28" providerId="ADAL" clId="{EF260C99-82A3-493C-8458-524B0F2E3204}" dt="2024-04-10T14:46:24.515" v="431" actId="14100"/>
          <ac:spMkLst>
            <pc:docMk/>
            <pc:sldMk cId="1503247469" sldId="303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6:21.418" v="430" actId="14100"/>
          <ac:picMkLst>
            <pc:docMk/>
            <pc:sldMk cId="1503247469" sldId="303"/>
            <ac:picMk id="10" creationId="{70FA3C94-DA8E-FB58-DCDD-6C0288020F67}"/>
          </ac:picMkLst>
        </pc:picChg>
      </pc:sldChg>
      <pc:sldChg chg="addSp delSp modSp add mod">
        <pc:chgData name="Beatrix Allen" userId="57337dc3-4819-4853-ad9d-34f3c3901f28" providerId="ADAL" clId="{EF260C99-82A3-493C-8458-524B0F2E3204}" dt="2024-04-10T15:41:38.250" v="1715" actId="20577"/>
        <pc:sldMkLst>
          <pc:docMk/>
          <pc:sldMk cId="477374317" sldId="304"/>
        </pc:sldMkLst>
        <pc:spChg chg="add del">
          <ac:chgData name="Beatrix Allen" userId="57337dc3-4819-4853-ad9d-34f3c3901f28" providerId="ADAL" clId="{EF260C99-82A3-493C-8458-524B0F2E3204}" dt="2024-04-10T15:40:43.679" v="1669" actId="22"/>
          <ac:spMkLst>
            <pc:docMk/>
            <pc:sldMk cId="477374317" sldId="304"/>
            <ac:spMk id="3" creationId="{38B2C81A-5938-2208-5579-AC29FD221075}"/>
          </ac:spMkLst>
        </pc:spChg>
        <pc:spChg chg="add mod">
          <ac:chgData name="Beatrix Allen" userId="57337dc3-4819-4853-ad9d-34f3c3901f28" providerId="ADAL" clId="{EF260C99-82A3-493C-8458-524B0F2E3204}" dt="2024-04-10T15:41:38.250" v="1715" actId="20577"/>
          <ac:spMkLst>
            <pc:docMk/>
            <pc:sldMk cId="477374317" sldId="304"/>
            <ac:spMk id="4" creationId="{EE447A7C-FFD5-A2BB-977A-4C9241D8E08C}"/>
          </ac:spMkLst>
        </pc:spChg>
        <pc:spChg chg="mod">
          <ac:chgData name="Beatrix Allen" userId="57337dc3-4819-4853-ad9d-34f3c3901f28" providerId="ADAL" clId="{EF260C99-82A3-493C-8458-524B0F2E3204}" dt="2024-04-10T14:46:47.564" v="457" actId="20577"/>
          <ac:spMkLst>
            <pc:docMk/>
            <pc:sldMk cId="477374317" sldId="304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6:42.676" v="436" actId="1076"/>
          <ac:picMkLst>
            <pc:docMk/>
            <pc:sldMk cId="477374317" sldId="304"/>
            <ac:picMk id="10" creationId="{70FA3C94-DA8E-FB58-DCDD-6C0288020F67}"/>
          </ac:picMkLst>
        </pc:picChg>
      </pc:sldChg>
      <pc:sldChg chg="addSp modSp add mod">
        <pc:chgData name="Beatrix Allen" userId="57337dc3-4819-4853-ad9d-34f3c3901f28" providerId="ADAL" clId="{EF260C99-82A3-493C-8458-524B0F2E3204}" dt="2024-04-10T15:42:03.184" v="1729" actId="20577"/>
        <pc:sldMkLst>
          <pc:docMk/>
          <pc:sldMk cId="882672442" sldId="305"/>
        </pc:sldMkLst>
        <pc:spChg chg="add mod">
          <ac:chgData name="Beatrix Allen" userId="57337dc3-4819-4853-ad9d-34f3c3901f28" providerId="ADAL" clId="{EF260C99-82A3-493C-8458-524B0F2E3204}" dt="2024-04-10T15:42:03.184" v="1729" actId="20577"/>
          <ac:spMkLst>
            <pc:docMk/>
            <pc:sldMk cId="882672442" sldId="305"/>
            <ac:spMk id="2" creationId="{4FBE015D-CC70-FEE9-0130-965F9F7B6004}"/>
          </ac:spMkLst>
        </pc:spChg>
        <pc:spChg chg="mod">
          <ac:chgData name="Beatrix Allen" userId="57337dc3-4819-4853-ad9d-34f3c3901f28" providerId="ADAL" clId="{EF260C99-82A3-493C-8458-524B0F2E3204}" dt="2024-04-10T14:47:07.156" v="467" actId="14100"/>
          <ac:spMkLst>
            <pc:docMk/>
            <pc:sldMk cId="882672442" sldId="305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7:03.459" v="466" actId="14100"/>
          <ac:picMkLst>
            <pc:docMk/>
            <pc:sldMk cId="882672442" sldId="305"/>
            <ac:picMk id="10" creationId="{70FA3C94-DA8E-FB58-DCDD-6C0288020F67}"/>
          </ac:picMkLst>
        </pc:picChg>
      </pc:sldChg>
      <pc:sldChg chg="addSp modSp add mod">
        <pc:chgData name="Beatrix Allen" userId="57337dc3-4819-4853-ad9d-34f3c3901f28" providerId="ADAL" clId="{EF260C99-82A3-493C-8458-524B0F2E3204}" dt="2024-04-10T15:43:35.711" v="1809" actId="20577"/>
        <pc:sldMkLst>
          <pc:docMk/>
          <pc:sldMk cId="4209892911" sldId="306"/>
        </pc:sldMkLst>
        <pc:spChg chg="add mod">
          <ac:chgData name="Beatrix Allen" userId="57337dc3-4819-4853-ad9d-34f3c3901f28" providerId="ADAL" clId="{EF260C99-82A3-493C-8458-524B0F2E3204}" dt="2024-04-10T15:43:35.711" v="1809" actId="20577"/>
          <ac:spMkLst>
            <pc:docMk/>
            <pc:sldMk cId="4209892911" sldId="306"/>
            <ac:spMk id="2" creationId="{68A33730-8048-75F0-71F1-9BF1879EFAFD}"/>
          </ac:spMkLst>
        </pc:spChg>
        <pc:spChg chg="mod">
          <ac:chgData name="Beatrix Allen" userId="57337dc3-4819-4853-ad9d-34f3c3901f28" providerId="ADAL" clId="{EF260C99-82A3-493C-8458-524B0F2E3204}" dt="2024-04-10T14:47:16.807" v="475" actId="14100"/>
          <ac:spMkLst>
            <pc:docMk/>
            <pc:sldMk cId="4209892911" sldId="306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7:19.722" v="476" actId="14100"/>
          <ac:picMkLst>
            <pc:docMk/>
            <pc:sldMk cId="4209892911" sldId="306"/>
            <ac:picMk id="10" creationId="{70FA3C94-DA8E-FB58-DCDD-6C0288020F67}"/>
          </ac:picMkLst>
        </pc:picChg>
      </pc:sldChg>
      <pc:sldChg chg="addSp modSp add mod ord">
        <pc:chgData name="Beatrix Allen" userId="57337dc3-4819-4853-ad9d-34f3c3901f28" providerId="ADAL" clId="{EF260C99-82A3-493C-8458-524B0F2E3204}" dt="2024-04-10T15:46:33.319" v="1957" actId="20577"/>
        <pc:sldMkLst>
          <pc:docMk/>
          <pc:sldMk cId="2032333860" sldId="307"/>
        </pc:sldMkLst>
        <pc:spChg chg="add mod">
          <ac:chgData name="Beatrix Allen" userId="57337dc3-4819-4853-ad9d-34f3c3901f28" providerId="ADAL" clId="{EF260C99-82A3-493C-8458-524B0F2E3204}" dt="2024-04-10T15:46:33.319" v="1957" actId="20577"/>
          <ac:spMkLst>
            <pc:docMk/>
            <pc:sldMk cId="2032333860" sldId="307"/>
            <ac:spMk id="2" creationId="{3E81241F-694D-EFAB-8516-26B84B32ED80}"/>
          </ac:spMkLst>
        </pc:spChg>
        <pc:spChg chg="mod">
          <ac:chgData name="Beatrix Allen" userId="57337dc3-4819-4853-ad9d-34f3c3901f28" providerId="ADAL" clId="{EF260C99-82A3-493C-8458-524B0F2E3204}" dt="2024-04-10T14:48:10.278" v="536" actId="14100"/>
          <ac:spMkLst>
            <pc:docMk/>
            <pc:sldMk cId="2032333860" sldId="307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8:13.850" v="538" actId="14100"/>
          <ac:picMkLst>
            <pc:docMk/>
            <pc:sldMk cId="2032333860" sldId="307"/>
            <ac:picMk id="10" creationId="{70FA3C94-DA8E-FB58-DCDD-6C0288020F67}"/>
          </ac:picMkLst>
        </pc:picChg>
      </pc:sldChg>
      <pc:sldChg chg="addSp modSp add mod">
        <pc:chgData name="Beatrix Allen" userId="57337dc3-4819-4853-ad9d-34f3c3901f28" providerId="ADAL" clId="{EF260C99-82A3-493C-8458-524B0F2E3204}" dt="2024-04-10T15:47:41.813" v="2003" actId="20577"/>
        <pc:sldMkLst>
          <pc:docMk/>
          <pc:sldMk cId="919530972" sldId="308"/>
        </pc:sldMkLst>
        <pc:spChg chg="add mod">
          <ac:chgData name="Beatrix Allen" userId="57337dc3-4819-4853-ad9d-34f3c3901f28" providerId="ADAL" clId="{EF260C99-82A3-493C-8458-524B0F2E3204}" dt="2024-04-10T15:47:41.813" v="2003" actId="20577"/>
          <ac:spMkLst>
            <pc:docMk/>
            <pc:sldMk cId="919530972" sldId="308"/>
            <ac:spMk id="2" creationId="{DCB54F03-CC69-7C4D-B4BC-6802EEB15B71}"/>
          </ac:spMkLst>
        </pc:spChg>
        <pc:spChg chg="mod">
          <ac:chgData name="Beatrix Allen" userId="57337dc3-4819-4853-ad9d-34f3c3901f28" providerId="ADAL" clId="{EF260C99-82A3-493C-8458-524B0F2E3204}" dt="2024-04-10T14:48:25.041" v="554" actId="20577"/>
          <ac:spMkLst>
            <pc:docMk/>
            <pc:sldMk cId="919530972" sldId="308"/>
            <ac:spMk id="11" creationId="{6CB74F7C-AC86-2110-DB2D-08AD90826F26}"/>
          </ac:spMkLst>
        </pc:spChg>
      </pc:sldChg>
      <pc:sldChg chg="addSp delSp modSp add mod">
        <pc:chgData name="Beatrix Allen" userId="57337dc3-4819-4853-ad9d-34f3c3901f28" providerId="ADAL" clId="{EF260C99-82A3-493C-8458-524B0F2E3204}" dt="2024-04-10T15:48:26.731" v="2021"/>
        <pc:sldMkLst>
          <pc:docMk/>
          <pc:sldMk cId="1279684294" sldId="309"/>
        </pc:sldMkLst>
        <pc:spChg chg="add del mod">
          <ac:chgData name="Beatrix Allen" userId="57337dc3-4819-4853-ad9d-34f3c3901f28" providerId="ADAL" clId="{EF260C99-82A3-493C-8458-524B0F2E3204}" dt="2024-04-10T15:48:26.477" v="2020" actId="478"/>
          <ac:spMkLst>
            <pc:docMk/>
            <pc:sldMk cId="1279684294" sldId="309"/>
            <ac:spMk id="2" creationId="{004D764C-51A2-CFEC-3CF8-04E04BE5704F}"/>
          </ac:spMkLst>
        </pc:spChg>
        <pc:spChg chg="add mod">
          <ac:chgData name="Beatrix Allen" userId="57337dc3-4819-4853-ad9d-34f3c3901f28" providerId="ADAL" clId="{EF260C99-82A3-493C-8458-524B0F2E3204}" dt="2024-04-10T15:48:26.731" v="2021"/>
          <ac:spMkLst>
            <pc:docMk/>
            <pc:sldMk cId="1279684294" sldId="309"/>
            <ac:spMk id="3" creationId="{E19F2CE3-0513-2560-D657-C38F8C8FC7FB}"/>
          </ac:spMkLst>
        </pc:spChg>
        <pc:spChg chg="mod">
          <ac:chgData name="Beatrix Allen" userId="57337dc3-4819-4853-ad9d-34f3c3901f28" providerId="ADAL" clId="{EF260C99-82A3-493C-8458-524B0F2E3204}" dt="2024-04-10T14:53:27.232" v="695" actId="14100"/>
          <ac:spMkLst>
            <pc:docMk/>
            <pc:sldMk cId="1279684294" sldId="309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53:29.832" v="697" actId="14100"/>
          <ac:picMkLst>
            <pc:docMk/>
            <pc:sldMk cId="1279684294" sldId="309"/>
            <ac:picMk id="10" creationId="{70FA3C94-DA8E-FB58-DCDD-6C0288020F67}"/>
          </ac:picMkLst>
        </pc:picChg>
      </pc:sldChg>
      <pc:sldChg chg="addSp delSp modSp add mod ord">
        <pc:chgData name="Beatrix Allen" userId="57337dc3-4819-4853-ad9d-34f3c3901f28" providerId="ADAL" clId="{EF260C99-82A3-493C-8458-524B0F2E3204}" dt="2024-04-10T15:49:39.509" v="2121" actId="13926"/>
        <pc:sldMkLst>
          <pc:docMk/>
          <pc:sldMk cId="1754902465" sldId="310"/>
        </pc:sldMkLst>
        <pc:spChg chg="add mod">
          <ac:chgData name="Beatrix Allen" userId="57337dc3-4819-4853-ad9d-34f3c3901f28" providerId="ADAL" clId="{EF260C99-82A3-493C-8458-524B0F2E3204}" dt="2024-04-10T15:49:04.094" v="2035" actId="20577"/>
          <ac:spMkLst>
            <pc:docMk/>
            <pc:sldMk cId="1754902465" sldId="310"/>
            <ac:spMk id="2" creationId="{D357E8F5-37AF-D577-7EB7-F1140F9787F8}"/>
          </ac:spMkLst>
        </pc:spChg>
        <pc:spChg chg="add del mod">
          <ac:chgData name="Beatrix Allen" userId="57337dc3-4819-4853-ad9d-34f3c3901f28" providerId="ADAL" clId="{EF260C99-82A3-493C-8458-524B0F2E3204}" dt="2024-04-10T15:48:34.957" v="2023"/>
          <ac:spMkLst>
            <pc:docMk/>
            <pc:sldMk cId="1754902465" sldId="310"/>
            <ac:spMk id="3" creationId="{0EA1B412-C464-438A-AB92-42C1B2431957}"/>
          </ac:spMkLst>
        </pc:spChg>
        <pc:spChg chg="add del">
          <ac:chgData name="Beatrix Allen" userId="57337dc3-4819-4853-ad9d-34f3c3901f28" providerId="ADAL" clId="{EF260C99-82A3-493C-8458-524B0F2E3204}" dt="2024-04-10T15:49:06.282" v="2037" actId="22"/>
          <ac:spMkLst>
            <pc:docMk/>
            <pc:sldMk cId="1754902465" sldId="310"/>
            <ac:spMk id="5" creationId="{0DFC78E2-C52C-1D80-8A04-99484215C8B5}"/>
          </ac:spMkLst>
        </pc:spChg>
        <pc:spChg chg="add mod">
          <ac:chgData name="Beatrix Allen" userId="57337dc3-4819-4853-ad9d-34f3c3901f28" providerId="ADAL" clId="{EF260C99-82A3-493C-8458-524B0F2E3204}" dt="2024-04-10T15:49:39.509" v="2121" actId="13926"/>
          <ac:spMkLst>
            <pc:docMk/>
            <pc:sldMk cId="1754902465" sldId="310"/>
            <ac:spMk id="7" creationId="{77394FF9-8454-DC45-0F0C-B60F13701FBF}"/>
          </ac:spMkLst>
        </pc:spChg>
        <pc:spChg chg="mod">
          <ac:chgData name="Beatrix Allen" userId="57337dc3-4819-4853-ad9d-34f3c3901f28" providerId="ADAL" clId="{EF260C99-82A3-493C-8458-524B0F2E3204}" dt="2024-04-10T14:49:21.784" v="639" actId="14100"/>
          <ac:spMkLst>
            <pc:docMk/>
            <pc:sldMk cId="1754902465" sldId="310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4:49:19.204" v="638" actId="14100"/>
          <ac:picMkLst>
            <pc:docMk/>
            <pc:sldMk cId="1754902465" sldId="310"/>
            <ac:picMk id="10" creationId="{70FA3C94-DA8E-FB58-DCDD-6C0288020F67}"/>
          </ac:picMkLst>
        </pc:picChg>
      </pc:sldChg>
      <pc:sldChg chg="new del">
        <pc:chgData name="Beatrix Allen" userId="57337dc3-4819-4853-ad9d-34f3c3901f28" providerId="ADAL" clId="{EF260C99-82A3-493C-8458-524B0F2E3204}" dt="2024-04-10T15:19:33.258" v="1016" actId="47"/>
        <pc:sldMkLst>
          <pc:docMk/>
          <pc:sldMk cId="3670421392" sldId="311"/>
        </pc:sldMkLst>
      </pc:sldChg>
      <pc:sldChg chg="addSp delSp modSp new mod ord">
        <pc:chgData name="Beatrix Allen" userId="57337dc3-4819-4853-ad9d-34f3c3901f28" providerId="ADAL" clId="{EF260C99-82A3-493C-8458-524B0F2E3204}" dt="2024-04-10T15:19:17.121" v="1014" actId="1076"/>
        <pc:sldMkLst>
          <pc:docMk/>
          <pc:sldMk cId="1487117295" sldId="312"/>
        </pc:sldMkLst>
        <pc:spChg chg="add del mod">
          <ac:chgData name="Beatrix Allen" userId="57337dc3-4819-4853-ad9d-34f3c3901f28" providerId="ADAL" clId="{EF260C99-82A3-493C-8458-524B0F2E3204}" dt="2024-04-10T15:02:24.785" v="837" actId="478"/>
          <ac:spMkLst>
            <pc:docMk/>
            <pc:sldMk cId="1487117295" sldId="312"/>
            <ac:spMk id="9" creationId="{BBC4628B-E192-2118-8B64-459EA809F2E8}"/>
          </ac:spMkLst>
        </pc:spChg>
        <pc:spChg chg="add mod">
          <ac:chgData name="Beatrix Allen" userId="57337dc3-4819-4853-ad9d-34f3c3901f28" providerId="ADAL" clId="{EF260C99-82A3-493C-8458-524B0F2E3204}" dt="2024-04-10T15:18:25.667" v="1008" actId="1076"/>
          <ac:spMkLst>
            <pc:docMk/>
            <pc:sldMk cId="1487117295" sldId="312"/>
            <ac:spMk id="10" creationId="{B7E75364-94CB-B84E-ABB9-FEB5475DB35B}"/>
          </ac:spMkLst>
        </pc:spChg>
        <pc:spChg chg="add mod">
          <ac:chgData name="Beatrix Allen" userId="57337dc3-4819-4853-ad9d-34f3c3901f28" providerId="ADAL" clId="{EF260C99-82A3-493C-8458-524B0F2E3204}" dt="2024-04-10T15:02:35.818" v="840" actId="255"/>
          <ac:spMkLst>
            <pc:docMk/>
            <pc:sldMk cId="1487117295" sldId="312"/>
            <ac:spMk id="12" creationId="{D8DBA264-6375-5C07-5815-8343F87ABD1C}"/>
          </ac:spMkLst>
        </pc:spChg>
        <pc:spChg chg="add del mod">
          <ac:chgData name="Beatrix Allen" userId="57337dc3-4819-4853-ad9d-34f3c3901f28" providerId="ADAL" clId="{EF260C99-82A3-493C-8458-524B0F2E3204}" dt="2024-04-10T15:03:49.125" v="853" actId="478"/>
          <ac:spMkLst>
            <pc:docMk/>
            <pc:sldMk cId="1487117295" sldId="312"/>
            <ac:spMk id="13" creationId="{FEA6EAA7-0D58-E55E-3930-C636F57E82A0}"/>
          </ac:spMkLst>
        </pc:spChg>
        <pc:spChg chg="add mod ord">
          <ac:chgData name="Beatrix Allen" userId="57337dc3-4819-4853-ad9d-34f3c3901f28" providerId="ADAL" clId="{EF260C99-82A3-493C-8458-524B0F2E3204}" dt="2024-04-10T15:18:00.418" v="1005" actId="164"/>
          <ac:spMkLst>
            <pc:docMk/>
            <pc:sldMk cId="1487117295" sldId="312"/>
            <ac:spMk id="14" creationId="{61B3B40F-6382-29A5-2EAC-881B42873C2C}"/>
          </ac:spMkLst>
        </pc:spChg>
        <pc:grpChg chg="add mod">
          <ac:chgData name="Beatrix Allen" userId="57337dc3-4819-4853-ad9d-34f3c3901f28" providerId="ADAL" clId="{EF260C99-82A3-493C-8458-524B0F2E3204}" dt="2024-04-10T15:18:00.418" v="1005" actId="164"/>
          <ac:grpSpMkLst>
            <pc:docMk/>
            <pc:sldMk cId="1487117295" sldId="312"/>
            <ac:grpSpMk id="25" creationId="{20418BB3-F22F-B708-2303-A5D713A02676}"/>
          </ac:grpSpMkLst>
        </pc:grpChg>
        <pc:picChg chg="add del mod">
          <ac:chgData name="Beatrix Allen" userId="57337dc3-4819-4853-ad9d-34f3c3901f28" providerId="ADAL" clId="{EF260C99-82A3-493C-8458-524B0F2E3204}" dt="2024-04-10T14:54:12.112" v="706" actId="478"/>
          <ac:picMkLst>
            <pc:docMk/>
            <pc:sldMk cId="1487117295" sldId="312"/>
            <ac:picMk id="2" creationId="{4324618E-BD83-1751-0369-702D99CC46E4}"/>
          </ac:picMkLst>
        </pc:picChg>
        <pc:picChg chg="add del mod">
          <ac:chgData name="Beatrix Allen" userId="57337dc3-4819-4853-ad9d-34f3c3901f28" providerId="ADAL" clId="{EF260C99-82A3-493C-8458-524B0F2E3204}" dt="2024-04-10T14:56:43.112" v="708" actId="478"/>
          <ac:picMkLst>
            <pc:docMk/>
            <pc:sldMk cId="1487117295" sldId="312"/>
            <ac:picMk id="4" creationId="{E50BE553-3EF1-5FAF-5CD0-15E9A3E75DC6}"/>
          </ac:picMkLst>
        </pc:picChg>
        <pc:picChg chg="add del mod">
          <ac:chgData name="Beatrix Allen" userId="57337dc3-4819-4853-ad9d-34f3c3901f28" providerId="ADAL" clId="{EF260C99-82A3-493C-8458-524B0F2E3204}" dt="2024-04-10T14:57:55.240" v="710" actId="478"/>
          <ac:picMkLst>
            <pc:docMk/>
            <pc:sldMk cId="1487117295" sldId="312"/>
            <ac:picMk id="6" creationId="{52A09DFC-CE1D-5789-8D6B-1815149931B2}"/>
          </ac:picMkLst>
        </pc:picChg>
        <pc:picChg chg="add del mod">
          <ac:chgData name="Beatrix Allen" userId="57337dc3-4819-4853-ad9d-34f3c3901f28" providerId="ADAL" clId="{EF260C99-82A3-493C-8458-524B0F2E3204}" dt="2024-04-10T15:00:31.256" v="715" actId="478"/>
          <ac:picMkLst>
            <pc:docMk/>
            <pc:sldMk cId="1487117295" sldId="312"/>
            <ac:picMk id="7" creationId="{4CD966CF-77F7-8320-DEEF-BC518FA747F0}"/>
          </ac:picMkLst>
        </pc:picChg>
        <pc:picChg chg="add mod">
          <ac:chgData name="Beatrix Allen" userId="57337dc3-4819-4853-ad9d-34f3c3901f28" providerId="ADAL" clId="{EF260C99-82A3-493C-8458-524B0F2E3204}" dt="2024-04-10T15:18:21.410" v="1007" actId="1076"/>
          <ac:picMkLst>
            <pc:docMk/>
            <pc:sldMk cId="1487117295" sldId="312"/>
            <ac:picMk id="8" creationId="{1A514B64-519D-F04D-85F8-281953FE8D39}"/>
          </ac:picMkLst>
        </pc:picChg>
        <pc:picChg chg="add del mod">
          <ac:chgData name="Beatrix Allen" userId="57337dc3-4819-4853-ad9d-34f3c3901f28" providerId="ADAL" clId="{EF260C99-82A3-493C-8458-524B0F2E3204}" dt="2024-04-10T15:03:01.180" v="845" actId="478"/>
          <ac:picMkLst>
            <pc:docMk/>
            <pc:sldMk cId="1487117295" sldId="312"/>
            <ac:picMk id="11" creationId="{05FA0B1D-B022-5FAE-4C8E-A7ECD7505D34}"/>
          </ac:picMkLst>
        </pc:picChg>
        <pc:picChg chg="add del mod">
          <ac:chgData name="Beatrix Allen" userId="57337dc3-4819-4853-ad9d-34f3c3901f28" providerId="ADAL" clId="{EF260C99-82A3-493C-8458-524B0F2E3204}" dt="2024-04-10T15:17:01.347" v="994" actId="478"/>
          <ac:picMkLst>
            <pc:docMk/>
            <pc:sldMk cId="1487117295" sldId="312"/>
            <ac:picMk id="16" creationId="{5FCB44EF-8808-9A8F-4B73-10BABE08D3CB}"/>
          </ac:picMkLst>
        </pc:picChg>
        <pc:picChg chg="add del mod">
          <ac:chgData name="Beatrix Allen" userId="57337dc3-4819-4853-ad9d-34f3c3901f28" providerId="ADAL" clId="{EF260C99-82A3-493C-8458-524B0F2E3204}" dt="2024-04-10T15:16:53.702" v="990" actId="478"/>
          <ac:picMkLst>
            <pc:docMk/>
            <pc:sldMk cId="1487117295" sldId="312"/>
            <ac:picMk id="18" creationId="{FA345804-377F-4067-5874-54EE2E2BE597}"/>
          </ac:picMkLst>
        </pc:picChg>
        <pc:picChg chg="add del mod">
          <ac:chgData name="Beatrix Allen" userId="57337dc3-4819-4853-ad9d-34f3c3901f28" providerId="ADAL" clId="{EF260C99-82A3-493C-8458-524B0F2E3204}" dt="2024-04-10T15:16:57.878" v="992" actId="478"/>
          <ac:picMkLst>
            <pc:docMk/>
            <pc:sldMk cId="1487117295" sldId="312"/>
            <ac:picMk id="21" creationId="{C43DC5A5-0D44-9E10-E2D7-0292738EB024}"/>
          </ac:picMkLst>
        </pc:picChg>
        <pc:picChg chg="add del mod">
          <ac:chgData name="Beatrix Allen" userId="57337dc3-4819-4853-ad9d-34f3c3901f28" providerId="ADAL" clId="{EF260C99-82A3-493C-8458-524B0F2E3204}" dt="2024-04-10T15:15:42.604" v="954"/>
          <ac:picMkLst>
            <pc:docMk/>
            <pc:sldMk cId="1487117295" sldId="312"/>
            <ac:picMk id="22" creationId="{64188C7B-FFC2-6E73-E5A3-90F435FE847D}"/>
          </ac:picMkLst>
        </pc:picChg>
        <pc:picChg chg="add del mod">
          <ac:chgData name="Beatrix Allen" userId="57337dc3-4819-4853-ad9d-34f3c3901f28" providerId="ADAL" clId="{EF260C99-82A3-493C-8458-524B0F2E3204}" dt="2024-04-10T15:16:52.433" v="989" actId="478"/>
          <ac:picMkLst>
            <pc:docMk/>
            <pc:sldMk cId="1487117295" sldId="312"/>
            <ac:picMk id="23" creationId="{271DCB51-B88B-D008-193E-656ED0C79610}"/>
          </ac:picMkLst>
        </pc:picChg>
        <pc:picChg chg="add mod">
          <ac:chgData name="Beatrix Allen" userId="57337dc3-4819-4853-ad9d-34f3c3901f28" providerId="ADAL" clId="{EF260C99-82A3-493C-8458-524B0F2E3204}" dt="2024-04-10T15:18:00.418" v="1005" actId="164"/>
          <ac:picMkLst>
            <pc:docMk/>
            <pc:sldMk cId="1487117295" sldId="312"/>
            <ac:picMk id="24" creationId="{A8CAFFBD-AD57-DAC7-6D0C-3C459B590C7D}"/>
          </ac:picMkLst>
        </pc:picChg>
        <pc:picChg chg="add mod">
          <ac:chgData name="Beatrix Allen" userId="57337dc3-4819-4853-ad9d-34f3c3901f28" providerId="ADAL" clId="{EF260C99-82A3-493C-8458-524B0F2E3204}" dt="2024-04-10T15:19:17.121" v="1014" actId="1076"/>
          <ac:picMkLst>
            <pc:docMk/>
            <pc:sldMk cId="1487117295" sldId="312"/>
            <ac:picMk id="27" creationId="{4B773E1E-0919-1CEF-E9E4-06EEA40FD152}"/>
          </ac:picMkLst>
        </pc:picChg>
      </pc:sldChg>
      <pc:sldChg chg="new del">
        <pc:chgData name="Beatrix Allen" userId="57337dc3-4819-4853-ad9d-34f3c3901f28" providerId="ADAL" clId="{EF260C99-82A3-493C-8458-524B0F2E3204}" dt="2024-04-10T15:19:41.471" v="1019" actId="47"/>
        <pc:sldMkLst>
          <pc:docMk/>
          <pc:sldMk cId="3796842745" sldId="313"/>
        </pc:sldMkLst>
      </pc:sldChg>
      <pc:sldChg chg="addSp modSp new del mod">
        <pc:chgData name="Beatrix Allen" userId="57337dc3-4819-4853-ad9d-34f3c3901f28" providerId="ADAL" clId="{EF260C99-82A3-493C-8458-524B0F2E3204}" dt="2024-04-10T15:21:29.943" v="1028" actId="47"/>
        <pc:sldMkLst>
          <pc:docMk/>
          <pc:sldMk cId="732247598" sldId="314"/>
        </pc:sldMkLst>
        <pc:spChg chg="add mod">
          <ac:chgData name="Beatrix Allen" userId="57337dc3-4819-4853-ad9d-34f3c3901f28" providerId="ADAL" clId="{EF260C99-82A3-493C-8458-524B0F2E3204}" dt="2024-04-10T15:20:27.263" v="1024" actId="14100"/>
          <ac:spMkLst>
            <pc:docMk/>
            <pc:sldMk cId="732247598" sldId="314"/>
            <ac:spMk id="2" creationId="{A0A40FDC-2391-3778-2278-107FC1EBBDD8}"/>
          </ac:spMkLst>
        </pc:spChg>
        <pc:spChg chg="add mod">
          <ac:chgData name="Beatrix Allen" userId="57337dc3-4819-4853-ad9d-34f3c3901f28" providerId="ADAL" clId="{EF260C99-82A3-493C-8458-524B0F2E3204}" dt="2024-04-10T15:20:22.370" v="1023" actId="1076"/>
          <ac:spMkLst>
            <pc:docMk/>
            <pc:sldMk cId="732247598" sldId="314"/>
            <ac:spMk id="3" creationId="{CAEDDFCC-2786-19EB-1E5D-64D5CED3C5BB}"/>
          </ac:spMkLst>
        </pc:spChg>
      </pc:sldChg>
      <pc:sldChg chg="addSp delSp modSp new mod">
        <pc:chgData name="Beatrix Allen" userId="57337dc3-4819-4853-ad9d-34f3c3901f28" providerId="ADAL" clId="{EF260C99-82A3-493C-8458-524B0F2E3204}" dt="2024-04-10T15:31:57.681" v="1467" actId="207"/>
        <pc:sldMkLst>
          <pc:docMk/>
          <pc:sldMk cId="4284327849" sldId="315"/>
        </pc:sldMkLst>
        <pc:spChg chg="add mod">
          <ac:chgData name="Beatrix Allen" userId="57337dc3-4819-4853-ad9d-34f3c3901f28" providerId="ADAL" clId="{EF260C99-82A3-493C-8458-524B0F2E3204}" dt="2024-04-10T15:21:23.632" v="1026"/>
          <ac:spMkLst>
            <pc:docMk/>
            <pc:sldMk cId="4284327849" sldId="315"/>
            <ac:spMk id="2" creationId="{0E27195A-CDD2-B0CF-8208-2E2A32871490}"/>
          </ac:spMkLst>
        </pc:spChg>
        <pc:spChg chg="add mod">
          <ac:chgData name="Beatrix Allen" userId="57337dc3-4819-4853-ad9d-34f3c3901f28" providerId="ADAL" clId="{EF260C99-82A3-493C-8458-524B0F2E3204}" dt="2024-04-10T15:21:53.082" v="1033" actId="20577"/>
          <ac:spMkLst>
            <pc:docMk/>
            <pc:sldMk cId="4284327849" sldId="315"/>
            <ac:spMk id="3" creationId="{3297025A-B70F-CE20-7B83-05C789180FE1}"/>
          </ac:spMkLst>
        </pc:spChg>
        <pc:spChg chg="add mod ord">
          <ac:chgData name="Beatrix Allen" userId="57337dc3-4819-4853-ad9d-34f3c3901f28" providerId="ADAL" clId="{EF260C99-82A3-493C-8458-524B0F2E3204}" dt="2024-04-10T15:31:54.352" v="1466" actId="207"/>
          <ac:spMkLst>
            <pc:docMk/>
            <pc:sldMk cId="4284327849" sldId="315"/>
            <ac:spMk id="5" creationId="{F0F2D9F7-922E-96E6-9427-E27B50322E0D}"/>
          </ac:spMkLst>
        </pc:spChg>
        <pc:spChg chg="add del mod">
          <ac:chgData name="Beatrix Allen" userId="57337dc3-4819-4853-ad9d-34f3c3901f28" providerId="ADAL" clId="{EF260C99-82A3-493C-8458-524B0F2E3204}" dt="2024-04-10T15:24:50.431" v="1145"/>
          <ac:spMkLst>
            <pc:docMk/>
            <pc:sldMk cId="4284327849" sldId="315"/>
            <ac:spMk id="6" creationId="{C48AD9E7-0CF5-ABCB-6E0D-DE3E7A034401}"/>
          </ac:spMkLst>
        </pc:spChg>
        <pc:spChg chg="add mod">
          <ac:chgData name="Beatrix Allen" userId="57337dc3-4819-4853-ad9d-34f3c3901f28" providerId="ADAL" clId="{EF260C99-82A3-493C-8458-524B0F2E3204}" dt="2024-04-10T15:31:57.681" v="1467" actId="207"/>
          <ac:spMkLst>
            <pc:docMk/>
            <pc:sldMk cId="4284327849" sldId="315"/>
            <ac:spMk id="7" creationId="{B6913A44-3C5D-67A8-8D3C-B09568E4DE61}"/>
          </ac:spMkLst>
        </pc:spChg>
        <pc:picChg chg="add mod modCrop">
          <ac:chgData name="Beatrix Allen" userId="57337dc3-4819-4853-ad9d-34f3c3901f28" providerId="ADAL" clId="{EF260C99-82A3-493C-8458-524B0F2E3204}" dt="2024-04-10T15:24:26.589" v="1142" actId="34135"/>
          <ac:picMkLst>
            <pc:docMk/>
            <pc:sldMk cId="4284327849" sldId="315"/>
            <ac:picMk id="4" creationId="{0AFE24D5-65CC-04A6-A4E3-C2661C6FDD0A}"/>
          </ac:picMkLst>
        </pc:picChg>
        <pc:picChg chg="add del mod">
          <ac:chgData name="Beatrix Allen" userId="57337dc3-4819-4853-ad9d-34f3c3901f28" providerId="ADAL" clId="{EF260C99-82A3-493C-8458-524B0F2E3204}" dt="2024-04-10T15:26:04.814" v="1182" actId="478"/>
          <ac:picMkLst>
            <pc:docMk/>
            <pc:sldMk cId="4284327849" sldId="315"/>
            <ac:picMk id="9" creationId="{3EF21104-4CCD-0C50-7D4C-3769272D190C}"/>
          </ac:picMkLst>
        </pc:picChg>
        <pc:picChg chg="add del mod">
          <ac:chgData name="Beatrix Allen" userId="57337dc3-4819-4853-ad9d-34f3c3901f28" providerId="ADAL" clId="{EF260C99-82A3-493C-8458-524B0F2E3204}" dt="2024-04-10T15:30:37.965" v="1446" actId="478"/>
          <ac:picMkLst>
            <pc:docMk/>
            <pc:sldMk cId="4284327849" sldId="315"/>
            <ac:picMk id="11" creationId="{AA387407-211D-6C6B-0DED-8DA40C6E7A22}"/>
          </ac:picMkLst>
        </pc:picChg>
        <pc:picChg chg="add del mod">
          <ac:chgData name="Beatrix Allen" userId="57337dc3-4819-4853-ad9d-34f3c3901f28" providerId="ADAL" clId="{EF260C99-82A3-493C-8458-524B0F2E3204}" dt="2024-04-10T15:30:36.244" v="1444"/>
          <ac:picMkLst>
            <pc:docMk/>
            <pc:sldMk cId="4284327849" sldId="315"/>
            <ac:picMk id="12" creationId="{D3C08B26-4E8A-381F-D2C8-3DEFF34055FB}"/>
          </ac:picMkLst>
        </pc:picChg>
        <pc:picChg chg="add mod modCrop">
          <ac:chgData name="Beatrix Allen" userId="57337dc3-4819-4853-ad9d-34f3c3901f28" providerId="ADAL" clId="{EF260C99-82A3-493C-8458-524B0F2E3204}" dt="2024-04-10T15:31:25.129" v="1463" actId="14100"/>
          <ac:picMkLst>
            <pc:docMk/>
            <pc:sldMk cId="4284327849" sldId="315"/>
            <ac:picMk id="13" creationId="{CB3165A7-F4B2-42FF-6F18-807B1E7DF578}"/>
          </ac:picMkLst>
        </pc:picChg>
        <pc:picChg chg="add mod">
          <ac:chgData name="Beatrix Allen" userId="57337dc3-4819-4853-ad9d-34f3c3901f28" providerId="ADAL" clId="{EF260C99-82A3-493C-8458-524B0F2E3204}" dt="2024-04-10T15:31:38.633" v="1465" actId="1076"/>
          <ac:picMkLst>
            <pc:docMk/>
            <pc:sldMk cId="4284327849" sldId="315"/>
            <ac:picMk id="15" creationId="{021A78DE-B566-8339-3E4D-E4317F769D23}"/>
          </ac:picMkLst>
        </pc:picChg>
      </pc:sldChg>
      <pc:sldChg chg="modSp add mod">
        <pc:chgData name="Beatrix Allen" userId="57337dc3-4819-4853-ad9d-34f3c3901f28" providerId="ADAL" clId="{EF260C99-82A3-493C-8458-524B0F2E3204}" dt="2024-04-10T15:45:18.942" v="1870" actId="20577"/>
        <pc:sldMkLst>
          <pc:docMk/>
          <pc:sldMk cId="2391562071" sldId="316"/>
        </pc:sldMkLst>
        <pc:spChg chg="mod">
          <ac:chgData name="Beatrix Allen" userId="57337dc3-4819-4853-ad9d-34f3c3901f28" providerId="ADAL" clId="{EF260C99-82A3-493C-8458-524B0F2E3204}" dt="2024-04-10T15:45:18.942" v="1870" actId="20577"/>
          <ac:spMkLst>
            <pc:docMk/>
            <pc:sldMk cId="2391562071" sldId="316"/>
            <ac:spMk id="2" creationId="{3E81241F-694D-EFAB-8516-26B84B32ED80}"/>
          </ac:spMkLst>
        </pc:spChg>
        <pc:spChg chg="mod">
          <ac:chgData name="Beatrix Allen" userId="57337dc3-4819-4853-ad9d-34f3c3901f28" providerId="ADAL" clId="{EF260C99-82A3-493C-8458-524B0F2E3204}" dt="2024-04-10T15:44:20.532" v="1842" actId="14100"/>
          <ac:spMkLst>
            <pc:docMk/>
            <pc:sldMk cId="2391562071" sldId="316"/>
            <ac:spMk id="11" creationId="{6CB74F7C-AC86-2110-DB2D-08AD90826F26}"/>
          </ac:spMkLst>
        </pc:spChg>
        <pc:picChg chg="mod">
          <ac:chgData name="Beatrix Allen" userId="57337dc3-4819-4853-ad9d-34f3c3901f28" providerId="ADAL" clId="{EF260C99-82A3-493C-8458-524B0F2E3204}" dt="2024-04-10T15:44:22.205" v="1843" actId="14100"/>
          <ac:picMkLst>
            <pc:docMk/>
            <pc:sldMk cId="2391562071" sldId="316"/>
            <ac:picMk id="10" creationId="{70FA3C94-DA8E-FB58-DCDD-6C0288020F67}"/>
          </ac:picMkLst>
        </pc:picChg>
      </pc:sldChg>
      <pc:sldChg chg="new del">
        <pc:chgData name="Beatrix Allen" userId="57337dc3-4819-4853-ad9d-34f3c3901f28" providerId="ADAL" clId="{EF260C99-82A3-493C-8458-524B0F2E3204}" dt="2024-04-10T15:51:11.823" v="2152" actId="47"/>
        <pc:sldMkLst>
          <pc:docMk/>
          <pc:sldMk cId="3774301042" sldId="317"/>
        </pc:sldMkLst>
      </pc:sldChg>
      <pc:sldChg chg="addSp delSp modSp add mod">
        <pc:chgData name="Beatrix Allen" userId="57337dc3-4819-4853-ad9d-34f3c3901f28" providerId="ADAL" clId="{EF260C99-82A3-493C-8458-524B0F2E3204}" dt="2024-04-10T15:53:59.316" v="2270" actId="20577"/>
        <pc:sldMkLst>
          <pc:docMk/>
          <pc:sldMk cId="3020198473" sldId="318"/>
        </pc:sldMkLst>
        <pc:spChg chg="add mod">
          <ac:chgData name="Beatrix Allen" userId="57337dc3-4819-4853-ad9d-34f3c3901f28" providerId="ADAL" clId="{EF260C99-82A3-493C-8458-524B0F2E3204}" dt="2024-04-10T15:53:59.316" v="2270" actId="20577"/>
          <ac:spMkLst>
            <pc:docMk/>
            <pc:sldMk cId="3020198473" sldId="318"/>
            <ac:spMk id="2" creationId="{998421CC-736D-D2A6-1987-6B2CE149E557}"/>
          </ac:spMkLst>
        </pc:spChg>
        <pc:spChg chg="del">
          <ac:chgData name="Beatrix Allen" userId="57337dc3-4819-4853-ad9d-34f3c3901f28" providerId="ADAL" clId="{EF260C99-82A3-493C-8458-524B0F2E3204}" dt="2024-04-10T15:50:44.738" v="2150" actId="478"/>
          <ac:spMkLst>
            <pc:docMk/>
            <pc:sldMk cId="3020198473" sldId="318"/>
            <ac:spMk id="5" creationId="{6431113C-E9F8-6664-9D45-46955E23E8CA}"/>
          </ac:spMkLst>
        </pc:spChg>
        <pc:spChg chg="mod">
          <ac:chgData name="Beatrix Allen" userId="57337dc3-4819-4853-ad9d-34f3c3901f28" providerId="ADAL" clId="{EF260C99-82A3-493C-8458-524B0F2E3204}" dt="2024-04-10T15:50:31.026" v="2148" actId="20577"/>
          <ac:spMkLst>
            <pc:docMk/>
            <pc:sldMk cId="3020198473" sldId="318"/>
            <ac:spMk id="13" creationId="{4F1664B5-7235-4D7F-B169-846792D26E02}"/>
          </ac:spMkLst>
        </pc:spChg>
        <pc:spChg chg="del">
          <ac:chgData name="Beatrix Allen" userId="57337dc3-4819-4853-ad9d-34f3c3901f28" providerId="ADAL" clId="{EF260C99-82A3-493C-8458-524B0F2E3204}" dt="2024-04-10T15:50:40.317" v="2149" actId="478"/>
          <ac:spMkLst>
            <pc:docMk/>
            <pc:sldMk cId="3020198473" sldId="318"/>
            <ac:spMk id="395" creationId="{00000000-0000-0000-0000-000000000000}"/>
          </ac:spMkLst>
        </pc:spChg>
        <pc:picChg chg="del">
          <ac:chgData name="Beatrix Allen" userId="57337dc3-4819-4853-ad9d-34f3c3901f28" providerId="ADAL" clId="{EF260C99-82A3-493C-8458-524B0F2E3204}" dt="2024-04-10T15:50:23.799" v="2124" actId="478"/>
          <ac:picMkLst>
            <pc:docMk/>
            <pc:sldMk cId="3020198473" sldId="318"/>
            <ac:picMk id="12" creationId="{D26EAA52-BA9D-91D3-C66D-F6DD513F698D}"/>
          </ac:picMkLst>
        </pc:picChg>
      </pc:sldChg>
      <pc:sldMasterChg chg="delSldLayout">
        <pc:chgData name="Beatrix Allen" userId="57337dc3-4819-4853-ad9d-34f3c3901f28" providerId="ADAL" clId="{EF260C99-82A3-493C-8458-524B0F2E3204}" dt="2024-04-10T15:19:41.471" v="1019" actId="47"/>
        <pc:sldMasterMkLst>
          <pc:docMk/>
          <pc:sldMasterMk cId="0" sldId="2147483648"/>
        </pc:sldMasterMkLst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Beatrix Allen" userId="57337dc3-4819-4853-ad9d-34f3c3901f28" providerId="ADAL" clId="{EF260C99-82A3-493C-8458-524B0F2E3204}" dt="2024-04-10T15:19:41.471" v="1019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2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4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5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Beatrix Allen" userId="57337dc3-4819-4853-ad9d-34f3c3901f28" providerId="ADAL" clId="{EF260C99-82A3-493C-8458-524B0F2E3204}" dt="2024-04-10T15:19:23.016" v="1015" actId="47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8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69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0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1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4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5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8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79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82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84"/>
          </pc:sldLayoutMkLst>
        </pc:sldLayoutChg>
        <pc:sldLayoutChg chg="del">
          <pc:chgData name="Beatrix Allen" userId="57337dc3-4819-4853-ad9d-34f3c3901f28" providerId="ADAL" clId="{EF260C99-82A3-493C-8458-524B0F2E3204}" dt="2024-04-10T15:19:33.258" v="1016" actId="47"/>
          <pc:sldLayoutMkLst>
            <pc:docMk/>
            <pc:sldMasterMk cId="0" sldId="2147483648"/>
            <pc:sldLayoutMk cId="0" sldId="2147483686"/>
          </pc:sldLayoutMkLst>
        </pc:sldLayoutChg>
      </pc:sldMasterChg>
    </pc:docChg>
  </pc:docChgLst>
  <pc:docChgLst>
    <pc:chgData name="Beatrix Allen" userId="57337dc3-4819-4853-ad9d-34f3c3901f28" providerId="ADAL" clId="{E5C6ADF6-2F20-498F-B61E-484B76E70211}"/>
    <pc:docChg chg="undo custSel addSld modSld">
      <pc:chgData name="Beatrix Allen" userId="57337dc3-4819-4853-ad9d-34f3c3901f28" providerId="ADAL" clId="{E5C6ADF6-2F20-498F-B61E-484B76E70211}" dt="2024-05-03T07:59:17.361" v="603" actId="1076"/>
      <pc:docMkLst>
        <pc:docMk/>
      </pc:docMkLst>
      <pc:sldChg chg="modSp mod">
        <pc:chgData name="Beatrix Allen" userId="57337dc3-4819-4853-ad9d-34f3c3901f28" providerId="ADAL" clId="{E5C6ADF6-2F20-498F-B61E-484B76E70211}" dt="2024-05-02T14:08:00.129" v="345" actId="20577"/>
        <pc:sldMkLst>
          <pc:docMk/>
          <pc:sldMk cId="0" sldId="259"/>
        </pc:sldMkLst>
        <pc:spChg chg="mod">
          <ac:chgData name="Beatrix Allen" userId="57337dc3-4819-4853-ad9d-34f3c3901f28" providerId="ADAL" clId="{E5C6ADF6-2F20-498F-B61E-484B76E70211}" dt="2024-05-02T14:08:00.129" v="345" actId="20577"/>
          <ac:spMkLst>
            <pc:docMk/>
            <pc:sldMk cId="0" sldId="259"/>
            <ac:spMk id="5" creationId="{6431113C-E9F8-6664-9D45-46955E23E8CA}"/>
          </ac:spMkLst>
        </pc:spChg>
      </pc:sldChg>
      <pc:sldChg chg="addSp delSp modSp mod">
        <pc:chgData name="Beatrix Allen" userId="57337dc3-4819-4853-ad9d-34f3c3901f28" providerId="ADAL" clId="{E5C6ADF6-2F20-498F-B61E-484B76E70211}" dt="2024-05-02T14:12:08.006" v="549" actId="21"/>
        <pc:sldMkLst>
          <pc:docMk/>
          <pc:sldMk cId="3067743470" sldId="297"/>
        </pc:sldMkLst>
        <pc:spChg chg="add del mod">
          <ac:chgData name="Beatrix Allen" userId="57337dc3-4819-4853-ad9d-34f3c3901f28" providerId="ADAL" clId="{E5C6ADF6-2F20-498F-B61E-484B76E70211}" dt="2024-05-02T14:12:08.006" v="549" actId="21"/>
          <ac:spMkLst>
            <pc:docMk/>
            <pc:sldMk cId="3067743470" sldId="297"/>
            <ac:spMk id="3" creationId="{61209184-58F6-88A7-2A8A-D3488588BDF7}"/>
          </ac:spMkLst>
        </pc:spChg>
        <pc:picChg chg="add del mod">
          <ac:chgData name="Beatrix Allen" userId="57337dc3-4819-4853-ad9d-34f3c3901f28" providerId="ADAL" clId="{E5C6ADF6-2F20-498F-B61E-484B76E70211}" dt="2024-05-02T14:12:08.006" v="549" actId="21"/>
          <ac:picMkLst>
            <pc:docMk/>
            <pc:sldMk cId="3067743470" sldId="297"/>
            <ac:picMk id="2" creationId="{74BB273E-893C-741B-99CA-6DE906C793FE}"/>
          </ac:picMkLst>
        </pc:picChg>
      </pc:sldChg>
      <pc:sldChg chg="addSp modSp mod delCm modCm">
        <pc:chgData name="Beatrix Allen" userId="57337dc3-4819-4853-ad9d-34f3c3901f28" providerId="ADAL" clId="{E5C6ADF6-2F20-498F-B61E-484B76E70211}" dt="2024-05-02T14:12:13.762" v="553" actId="20577"/>
        <pc:sldMkLst>
          <pc:docMk/>
          <pc:sldMk cId="1627530595" sldId="298"/>
        </pc:sldMkLst>
        <pc:spChg chg="mod">
          <ac:chgData name="Beatrix Allen" userId="57337dc3-4819-4853-ad9d-34f3c3901f28" providerId="ADAL" clId="{E5C6ADF6-2F20-498F-B61E-484B76E70211}" dt="2024-05-02T14:12:13.762" v="553" actId="20577"/>
          <ac:spMkLst>
            <pc:docMk/>
            <pc:sldMk cId="1627530595" sldId="298"/>
            <ac:spMk id="2" creationId="{2212F17E-5B22-3A03-8A48-EDD92740146B}"/>
          </ac:spMkLst>
        </pc:spChg>
        <pc:spChg chg="add mod">
          <ac:chgData name="Beatrix Allen" userId="57337dc3-4819-4853-ad9d-34f3c3901f28" providerId="ADAL" clId="{E5C6ADF6-2F20-498F-B61E-484B76E70211}" dt="2024-05-02T14:12:09.584" v="550"/>
          <ac:spMkLst>
            <pc:docMk/>
            <pc:sldMk cId="1627530595" sldId="298"/>
            <ac:spMk id="4" creationId="{61209184-58F6-88A7-2A8A-D3488588BDF7}"/>
          </ac:spMkLst>
        </pc:spChg>
        <pc:picChg chg="add mod">
          <ac:chgData name="Beatrix Allen" userId="57337dc3-4819-4853-ad9d-34f3c3901f28" providerId="ADAL" clId="{E5C6ADF6-2F20-498F-B61E-484B76E70211}" dt="2024-05-02T14:12:09.584" v="550"/>
          <ac:picMkLst>
            <pc:docMk/>
            <pc:sldMk cId="1627530595" sldId="298"/>
            <ac:picMk id="3" creationId="{74BB273E-893C-741B-99CA-6DE906C793F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eatrix Allen" userId="57337dc3-4819-4853-ad9d-34f3c3901f28" providerId="ADAL" clId="{E5C6ADF6-2F20-498F-B61E-484B76E70211}" dt="2024-05-02T14:09:03.919" v="349"/>
              <pc2:cmMkLst xmlns:pc2="http://schemas.microsoft.com/office/powerpoint/2019/9/main/command">
                <pc:docMk/>
                <pc:sldMk cId="1627530595" sldId="298"/>
                <pc2:cmMk id="{A6AD1488-3DF4-468E-B4EA-1A42C8FC1ED0}"/>
              </pc2:cmMkLst>
            </pc226:cmChg>
          </p:ext>
        </pc:extLst>
      </pc:sldChg>
      <pc:sldChg chg="addSp delSp modSp mod">
        <pc:chgData name="Beatrix Allen" userId="57337dc3-4819-4853-ad9d-34f3c3901f28" providerId="ADAL" clId="{E5C6ADF6-2F20-498F-B61E-484B76E70211}" dt="2024-05-02T14:00:47.811" v="199" actId="21"/>
        <pc:sldMkLst>
          <pc:docMk/>
          <pc:sldMk cId="1279684294" sldId="309"/>
        </pc:sldMkLst>
        <pc:spChg chg="add del mod">
          <ac:chgData name="Beatrix Allen" userId="57337dc3-4819-4853-ad9d-34f3c3901f28" providerId="ADAL" clId="{E5C6ADF6-2F20-498F-B61E-484B76E70211}" dt="2024-05-02T14:00:47.811" v="199" actId="21"/>
          <ac:spMkLst>
            <pc:docMk/>
            <pc:sldMk cId="1279684294" sldId="309"/>
            <ac:spMk id="7" creationId="{77394FF9-8454-DC45-0F0C-B60F13701FBF}"/>
          </ac:spMkLst>
        </pc:spChg>
      </pc:sldChg>
      <pc:sldChg chg="delSp mod">
        <pc:chgData name="Beatrix Allen" userId="57337dc3-4819-4853-ad9d-34f3c3901f28" providerId="ADAL" clId="{E5C6ADF6-2F20-498F-B61E-484B76E70211}" dt="2024-05-02T14:00:26.181" v="196" actId="21"/>
        <pc:sldMkLst>
          <pc:docMk/>
          <pc:sldMk cId="1754902465" sldId="310"/>
        </pc:sldMkLst>
        <pc:spChg chg="del">
          <ac:chgData name="Beatrix Allen" userId="57337dc3-4819-4853-ad9d-34f3c3901f28" providerId="ADAL" clId="{E5C6ADF6-2F20-498F-B61E-484B76E70211}" dt="2024-05-02T14:00:26.181" v="196" actId="21"/>
          <ac:spMkLst>
            <pc:docMk/>
            <pc:sldMk cId="1754902465" sldId="310"/>
            <ac:spMk id="7" creationId="{77394FF9-8454-DC45-0F0C-B60F13701FBF}"/>
          </ac:spMkLst>
        </pc:spChg>
      </pc:sldChg>
      <pc:sldChg chg="addSp delSp modSp mod">
        <pc:chgData name="Beatrix Allen" userId="57337dc3-4819-4853-ad9d-34f3c3901f28" providerId="ADAL" clId="{E5C6ADF6-2F20-498F-B61E-484B76E70211}" dt="2024-05-02T13:59:54.458" v="195" actId="207"/>
        <pc:sldMkLst>
          <pc:docMk/>
          <pc:sldMk cId="1487117295" sldId="312"/>
        </pc:sldMkLst>
        <pc:spChg chg="add mod">
          <ac:chgData name="Beatrix Allen" userId="57337dc3-4819-4853-ad9d-34f3c3901f28" providerId="ADAL" clId="{E5C6ADF6-2F20-498F-B61E-484B76E70211}" dt="2024-05-02T13:59:44.003" v="193" actId="207"/>
          <ac:spMkLst>
            <pc:docMk/>
            <pc:sldMk cId="1487117295" sldId="312"/>
            <ac:spMk id="2" creationId="{571C67C9-48E5-5372-253B-0C3025669146}"/>
          </ac:spMkLst>
        </pc:spChg>
        <pc:spChg chg="del mod topLvl">
          <ac:chgData name="Beatrix Allen" userId="57337dc3-4819-4853-ad9d-34f3c3901f28" providerId="ADAL" clId="{E5C6ADF6-2F20-498F-B61E-484B76E70211}" dt="2024-05-02T13:56:40.274" v="40" actId="478"/>
          <ac:spMkLst>
            <pc:docMk/>
            <pc:sldMk cId="1487117295" sldId="312"/>
            <ac:spMk id="5" creationId="{2F9F25C0-A0F9-82F0-C0EE-625C31607815}"/>
          </ac:spMkLst>
        </pc:spChg>
        <pc:spChg chg="add mod">
          <ac:chgData name="Beatrix Allen" userId="57337dc3-4819-4853-ad9d-34f3c3901f28" providerId="ADAL" clId="{E5C6ADF6-2F20-498F-B61E-484B76E70211}" dt="2024-05-02T13:59:54.458" v="195" actId="207"/>
          <ac:spMkLst>
            <pc:docMk/>
            <pc:sldMk cId="1487117295" sldId="312"/>
            <ac:spMk id="6" creationId="{A3C93714-3DA7-4E32-C4BB-0A89626B21AD}"/>
          </ac:spMkLst>
        </pc:spChg>
        <pc:spChg chg="mod">
          <ac:chgData name="Beatrix Allen" userId="57337dc3-4819-4853-ad9d-34f3c3901f28" providerId="ADAL" clId="{E5C6ADF6-2F20-498F-B61E-484B76E70211}" dt="2024-05-02T13:56:08.496" v="14" actId="14100"/>
          <ac:spMkLst>
            <pc:docMk/>
            <pc:sldMk cId="1487117295" sldId="312"/>
            <ac:spMk id="12" creationId="{D8DBA264-6375-5C07-5815-8343F87ABD1C}"/>
          </ac:spMkLst>
        </pc:spChg>
        <pc:grpChg chg="add del mod">
          <ac:chgData name="Beatrix Allen" userId="57337dc3-4819-4853-ad9d-34f3c3901f28" providerId="ADAL" clId="{E5C6ADF6-2F20-498F-B61E-484B76E70211}" dt="2024-05-02T13:56:40.274" v="40" actId="478"/>
          <ac:grpSpMkLst>
            <pc:docMk/>
            <pc:sldMk cId="1487117295" sldId="312"/>
            <ac:grpSpMk id="3" creationId="{493718BD-EDAA-2FE9-2E8A-0465793775B6}"/>
          </ac:grpSpMkLst>
        </pc:grpChg>
        <pc:picChg chg="mod ord topLvl">
          <ac:chgData name="Beatrix Allen" userId="57337dc3-4819-4853-ad9d-34f3c3901f28" providerId="ADAL" clId="{E5C6ADF6-2F20-498F-B61E-484B76E70211}" dt="2024-05-02T13:58:17.172" v="69" actId="14100"/>
          <ac:picMkLst>
            <pc:docMk/>
            <pc:sldMk cId="1487117295" sldId="312"/>
            <ac:picMk id="4" creationId="{43AF7AAB-07B3-F6E9-DE14-6F55DCA7FD91}"/>
          </ac:picMkLst>
        </pc:picChg>
      </pc:sldChg>
      <pc:sldChg chg="addSp modSp mod">
        <pc:chgData name="Beatrix Allen" userId="57337dc3-4819-4853-ad9d-34f3c3901f28" providerId="ADAL" clId="{E5C6ADF6-2F20-498F-B61E-484B76E70211}" dt="2024-05-02T14:04:35.737" v="259" actId="14100"/>
        <pc:sldMkLst>
          <pc:docMk/>
          <pc:sldMk cId="4284327849" sldId="315"/>
        </pc:sldMkLst>
        <pc:spChg chg="mod">
          <ac:chgData name="Beatrix Allen" userId="57337dc3-4819-4853-ad9d-34f3c3901f28" providerId="ADAL" clId="{E5C6ADF6-2F20-498F-B61E-484B76E70211}" dt="2024-05-02T14:01:27.901" v="210" actId="255"/>
          <ac:spMkLst>
            <pc:docMk/>
            <pc:sldMk cId="4284327849" sldId="315"/>
            <ac:spMk id="2" creationId="{0E27195A-CDD2-B0CF-8208-2E2A32871490}"/>
          </ac:spMkLst>
        </pc:spChg>
        <pc:spChg chg="mod ord">
          <ac:chgData name="Beatrix Allen" userId="57337dc3-4819-4853-ad9d-34f3c3901f28" providerId="ADAL" clId="{E5C6ADF6-2F20-498F-B61E-484B76E70211}" dt="2024-05-02T14:03:15.371" v="229" actId="1076"/>
          <ac:spMkLst>
            <pc:docMk/>
            <pc:sldMk cId="4284327849" sldId="315"/>
            <ac:spMk id="3" creationId="{3297025A-B70F-CE20-7B83-05C789180FE1}"/>
          </ac:spMkLst>
        </pc:spChg>
        <pc:spChg chg="add mod">
          <ac:chgData name="Beatrix Allen" userId="57337dc3-4819-4853-ad9d-34f3c3901f28" providerId="ADAL" clId="{E5C6ADF6-2F20-498F-B61E-484B76E70211}" dt="2024-05-02T14:03:26.424" v="231" actId="14100"/>
          <ac:spMkLst>
            <pc:docMk/>
            <pc:sldMk cId="4284327849" sldId="315"/>
            <ac:spMk id="6" creationId="{77394FF9-8454-DC45-0F0C-B60F13701FBF}"/>
          </ac:spMkLst>
        </pc:spChg>
        <pc:spChg chg="add mod">
          <ac:chgData name="Beatrix Allen" userId="57337dc3-4819-4853-ad9d-34f3c3901f28" providerId="ADAL" clId="{E5C6ADF6-2F20-498F-B61E-484B76E70211}" dt="2024-05-02T14:04:35.737" v="259" actId="14100"/>
          <ac:spMkLst>
            <pc:docMk/>
            <pc:sldMk cId="4284327849" sldId="315"/>
            <ac:spMk id="8" creationId="{914C6ABE-6DF1-C2FB-40C1-C28882E40261}"/>
          </ac:spMkLst>
        </pc:spChg>
      </pc:sldChg>
      <pc:sldChg chg="modSp mod">
        <pc:chgData name="Beatrix Allen" userId="57337dc3-4819-4853-ad9d-34f3c3901f28" providerId="ADAL" clId="{E5C6ADF6-2F20-498F-B61E-484B76E70211}" dt="2024-05-02T14:12:55.402" v="566" actId="20577"/>
        <pc:sldMkLst>
          <pc:docMk/>
          <pc:sldMk cId="3020198473" sldId="318"/>
        </pc:sldMkLst>
        <pc:spChg chg="mod">
          <ac:chgData name="Beatrix Allen" userId="57337dc3-4819-4853-ad9d-34f3c3901f28" providerId="ADAL" clId="{E5C6ADF6-2F20-498F-B61E-484B76E70211}" dt="2024-05-02T14:12:55.402" v="566" actId="20577"/>
          <ac:spMkLst>
            <pc:docMk/>
            <pc:sldMk cId="3020198473" sldId="318"/>
            <ac:spMk id="2" creationId="{998421CC-736D-D2A6-1987-6B2CE149E557}"/>
          </ac:spMkLst>
        </pc:spChg>
      </pc:sldChg>
      <pc:sldChg chg="addSp delSp modSp add mod">
        <pc:chgData name="Beatrix Allen" userId="57337dc3-4819-4853-ad9d-34f3c3901f28" providerId="ADAL" clId="{E5C6ADF6-2F20-498F-B61E-484B76E70211}" dt="2024-05-03T07:59:17.361" v="603" actId="1076"/>
        <pc:sldMkLst>
          <pc:docMk/>
          <pc:sldMk cId="479409326" sldId="319"/>
        </pc:sldMkLst>
        <pc:spChg chg="mod">
          <ac:chgData name="Beatrix Allen" userId="57337dc3-4819-4853-ad9d-34f3c3901f28" providerId="ADAL" clId="{E5C6ADF6-2F20-498F-B61E-484B76E70211}" dt="2024-05-03T07:58:45.790" v="598" actId="1036"/>
          <ac:spMkLst>
            <pc:docMk/>
            <pc:sldMk cId="479409326" sldId="319"/>
            <ac:spMk id="2" creationId="{571C67C9-48E5-5372-253B-0C3025669146}"/>
          </ac:spMkLst>
        </pc:spChg>
        <pc:spChg chg="mod">
          <ac:chgData name="Beatrix Allen" userId="57337dc3-4819-4853-ad9d-34f3c3901f28" providerId="ADAL" clId="{E5C6ADF6-2F20-498F-B61E-484B76E70211}" dt="2024-05-03T07:58:40.149" v="585" actId="1076"/>
          <ac:spMkLst>
            <pc:docMk/>
            <pc:sldMk cId="479409326" sldId="319"/>
            <ac:spMk id="6" creationId="{A3C93714-3DA7-4E32-C4BB-0A89626B21AD}"/>
          </ac:spMkLst>
        </pc:spChg>
        <pc:spChg chg="mod">
          <ac:chgData name="Beatrix Allen" userId="57337dc3-4819-4853-ad9d-34f3c3901f28" providerId="ADAL" clId="{E5C6ADF6-2F20-498F-B61E-484B76E70211}" dt="2024-05-03T07:59:17.361" v="603" actId="1076"/>
          <ac:spMkLst>
            <pc:docMk/>
            <pc:sldMk cId="479409326" sldId="319"/>
            <ac:spMk id="12" creationId="{D8DBA264-6375-5C07-5815-8343F87ABD1C}"/>
          </ac:spMkLst>
        </pc:spChg>
        <pc:grpChg chg="add mod">
          <ac:chgData name="Beatrix Allen" userId="57337dc3-4819-4853-ad9d-34f3c3901f28" providerId="ADAL" clId="{E5C6ADF6-2F20-498F-B61E-484B76E70211}" dt="2024-05-03T07:59:17.361" v="603" actId="1076"/>
          <ac:grpSpMkLst>
            <pc:docMk/>
            <pc:sldMk cId="479409326" sldId="319"/>
            <ac:grpSpMk id="3" creationId="{21E9903D-EA7F-E350-5F23-5F8F1CD2D26E}"/>
          </ac:grpSpMkLst>
        </pc:grpChg>
        <pc:grpChg chg="del">
          <ac:chgData name="Beatrix Allen" userId="57337dc3-4819-4853-ad9d-34f3c3901f28" providerId="ADAL" clId="{E5C6ADF6-2F20-498F-B61E-484B76E70211}" dt="2024-05-03T07:58:01.071" v="568" actId="478"/>
          <ac:grpSpMkLst>
            <pc:docMk/>
            <pc:sldMk cId="479409326" sldId="319"/>
            <ac:grpSpMk id="25" creationId="{20418BB3-F22F-B708-2303-A5D713A02676}"/>
          </ac:grpSpMkLst>
        </pc:grpChg>
        <pc:picChg chg="mod">
          <ac:chgData name="Beatrix Allen" userId="57337dc3-4819-4853-ad9d-34f3c3901f28" providerId="ADAL" clId="{E5C6ADF6-2F20-498F-B61E-484B76E70211}" dt="2024-05-03T07:58:54.631" v="599" actId="14100"/>
          <ac:picMkLst>
            <pc:docMk/>
            <pc:sldMk cId="479409326" sldId="319"/>
            <ac:picMk id="4" creationId="{43AF7AAB-07B3-F6E9-DE14-6F55DCA7FD91}"/>
          </ac:picMkLst>
        </pc:picChg>
        <pc:picChg chg="mod">
          <ac:chgData name="Beatrix Allen" userId="57337dc3-4819-4853-ad9d-34f3c3901f28" providerId="ADAL" clId="{E5C6ADF6-2F20-498F-B61E-484B76E70211}" dt="2024-05-03T07:59:07.750" v="602" actId="1076"/>
          <ac:picMkLst>
            <pc:docMk/>
            <pc:sldMk cId="479409326" sldId="319"/>
            <ac:picMk id="27" creationId="{4B773E1E-0919-1CEF-E9E4-06EEA40FD152}"/>
          </ac:picMkLst>
        </pc:picChg>
      </pc:sldChg>
    </pc:docChg>
  </pc:docChgLst>
  <pc:docChgLst>
    <pc:chgData name="Beatrix Allen" userId="57337dc3-4819-4853-ad9d-34f3c3901f28" providerId="ADAL" clId="{3D25F1DC-6D0D-414A-A0E6-401A12016F1F}"/>
    <pc:docChg chg="modSld">
      <pc:chgData name="Beatrix Allen" userId="57337dc3-4819-4853-ad9d-34f3c3901f28" providerId="ADAL" clId="{3D25F1DC-6D0D-414A-A0E6-401A12016F1F}" dt="2024-05-21T12:08:56.889" v="0" actId="1076"/>
      <pc:docMkLst>
        <pc:docMk/>
      </pc:docMkLst>
      <pc:sldChg chg="modSp mod">
        <pc:chgData name="Beatrix Allen" userId="57337dc3-4819-4853-ad9d-34f3c3901f28" providerId="ADAL" clId="{3D25F1DC-6D0D-414A-A0E6-401A12016F1F}" dt="2024-05-21T12:08:56.889" v="0" actId="1076"/>
        <pc:sldMkLst>
          <pc:docMk/>
          <pc:sldMk cId="1487117295" sldId="312"/>
        </pc:sldMkLst>
        <pc:picChg chg="mod">
          <ac:chgData name="Beatrix Allen" userId="57337dc3-4819-4853-ad9d-34f3c3901f28" providerId="ADAL" clId="{3D25F1DC-6D0D-414A-A0E6-401A12016F1F}" dt="2024-05-21T12:08:56.889" v="0" actId="1076"/>
          <ac:picMkLst>
            <pc:docMk/>
            <pc:sldMk cId="1487117295" sldId="312"/>
            <ac:picMk id="4" creationId="{43AF7AAB-07B3-F6E9-DE14-6F55DCA7FD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88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906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1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ed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Sense Corporate PP v4 copy for bgs.002.png" descr="Sense Corporate PP v4 copy for bgs.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edge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34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8171" y="11318633"/>
            <a:ext cx="13936029" cy="4193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55381">
            <a:off x="11708307" y="-3289207"/>
            <a:ext cx="17045738" cy="4724230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edge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364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7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0045">
            <a:off x="-2774171" y="11200100"/>
            <a:ext cx="8080324" cy="2431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70084">
            <a:off x="16195639" y="-1928609"/>
            <a:ext cx="10686388" cy="2961738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 logo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ense Corporate PP v4 copy for bgs.036.png" descr="Sense Corporate PP v4 copy for bgs.0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"/>
          <p:cNvSpPr/>
          <p:nvPr/>
        </p:nvSpPr>
        <p:spPr>
          <a:xfrm>
            <a:off x="-117324" y="-178927"/>
            <a:ext cx="24618648" cy="14073853"/>
          </a:xfrm>
          <a:prstGeom prst="rect">
            <a:avLst/>
          </a:prstGeom>
          <a:solidFill>
            <a:srgbClr val="6532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22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22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"/>
          <p:cNvSpPr/>
          <p:nvPr/>
        </p:nvSpPr>
        <p:spPr>
          <a:xfrm>
            <a:off x="-117324" y="-178927"/>
            <a:ext cx="24618648" cy="14073853"/>
          </a:xfrm>
          <a:prstGeom prst="rect">
            <a:avLst/>
          </a:prstGeom>
          <a:solidFill>
            <a:srgbClr val="653279">
              <a:alpha val="2016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33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Rectangle"/>
          <p:cNvSpPr/>
          <p:nvPr/>
        </p:nvSpPr>
        <p:spPr>
          <a:xfrm>
            <a:off x="-117324" y="-178927"/>
            <a:ext cx="24618648" cy="14073853"/>
          </a:xfrm>
          <a:prstGeom prst="rect">
            <a:avLst/>
          </a:prstGeom>
          <a:solidFill>
            <a:srgbClr val="E572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64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262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3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"/>
          <p:cNvSpPr/>
          <p:nvPr/>
        </p:nvSpPr>
        <p:spPr>
          <a:xfrm>
            <a:off x="-117324" y="-178927"/>
            <a:ext cx="24618648" cy="14073853"/>
          </a:xfrm>
          <a:prstGeom prst="rect">
            <a:avLst/>
          </a:prstGeom>
          <a:solidFill>
            <a:srgbClr val="E57200">
              <a:alpha val="2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275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273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rple edge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Artboard 2.png" descr="Artboard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2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300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ange ed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Artboard 1.png" descr="Artboard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3" name="Group"/>
          <p:cNvGrpSpPr/>
          <p:nvPr/>
        </p:nvGrpSpPr>
        <p:grpSpPr>
          <a:xfrm>
            <a:off x="22448890" y="11849937"/>
            <a:ext cx="1538755" cy="1509784"/>
            <a:chOff x="-1" y="0"/>
            <a:chExt cx="1538754" cy="1509783"/>
          </a:xfrm>
        </p:grpSpPr>
        <p:pic>
          <p:nvPicPr>
            <p:cNvPr id="31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" y="-1"/>
              <a:ext cx="1538756" cy="15097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24" y="201048"/>
              <a:ext cx="1463504" cy="11076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nse Corporate PP v4 copy for bgs.026.png" descr="Sense Corporate PP v4 copy for bgs.026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72" r:id="rId4"/>
    <p:sldLayoutId id="2147483673" r:id="rId5"/>
    <p:sldLayoutId id="2147483676" r:id="rId6"/>
    <p:sldLayoutId id="2147483677" r:id="rId7"/>
    <p:sldLayoutId id="2147483680" r:id="rId8"/>
    <p:sldLayoutId id="2147483681" r:id="rId9"/>
    <p:sldLayoutId id="2147483683" r:id="rId10"/>
    <p:sldLayoutId id="2147483685" r:id="rId11"/>
    <p:sldLayoutId id="2147483687" r:id="rId12"/>
  </p:sldLayoutIdLst>
  <p:transition spd="med"/>
  <p:txStyles>
    <p:titleStyle>
      <a:lvl1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2438337" rtl="0" latinLnBrk="0">
        <a:lnSpc>
          <a:spcPct val="90000"/>
        </a:lnSpc>
        <a:spcBef>
          <a:spcPts val="6000"/>
        </a:spcBef>
        <a:spcAft>
          <a:spcPts val="0"/>
        </a:spcAft>
        <a:buClrTx/>
        <a:buSzTx/>
        <a:buFontTx/>
        <a:buNone/>
        <a:tabLst/>
        <a:defRPr sz="16000" b="1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43AF7AAB-07B3-F6E9-DE14-6F55DCA7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88" y="10897300"/>
            <a:ext cx="10033345" cy="2431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14B64-519D-F04D-85F8-281953FE8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15"/>
          <a:stretch/>
        </p:blipFill>
        <p:spPr>
          <a:xfrm>
            <a:off x="0" y="1226127"/>
            <a:ext cx="12676909" cy="3035902"/>
          </a:xfrm>
          <a:prstGeom prst="rect">
            <a:avLst/>
          </a:prstGeom>
        </p:spPr>
      </p:pic>
      <p:sp>
        <p:nvSpPr>
          <p:cNvPr id="10" name="But what does  that mean?">
            <a:extLst>
              <a:ext uri="{FF2B5EF4-FFF2-40B4-BE49-F238E27FC236}">
                <a16:creationId xmlns:a16="http://schemas.microsoft.com/office/drawing/2014/main" id="{B7E75364-94CB-B84E-ABB9-FEB5475DB35B}"/>
              </a:ext>
            </a:extLst>
          </p:cNvPr>
          <p:cNvSpPr txBox="1"/>
          <p:nvPr/>
        </p:nvSpPr>
        <p:spPr>
          <a:xfrm>
            <a:off x="1486710" y="2038756"/>
            <a:ext cx="6943567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bg1"/>
                </a:solidFill>
              </a:rPr>
              <a:t>Hi, I’m [name]</a:t>
            </a:r>
          </a:p>
        </p:txBody>
      </p:sp>
      <p:sp>
        <p:nvSpPr>
          <p:cNvPr id="12" name="We’re here for everyone who  is deafblind and everyone who has complex disabilities.">
            <a:extLst>
              <a:ext uri="{FF2B5EF4-FFF2-40B4-BE49-F238E27FC236}">
                <a16:creationId xmlns:a16="http://schemas.microsoft.com/office/drawing/2014/main" id="{D8DBA264-6375-5C07-5815-8343F87ABD1C}"/>
              </a:ext>
            </a:extLst>
          </p:cNvPr>
          <p:cNvSpPr txBox="1">
            <a:spLocks/>
          </p:cNvSpPr>
          <p:nvPr/>
        </p:nvSpPr>
        <p:spPr>
          <a:xfrm>
            <a:off x="1486709" y="4778404"/>
            <a:ext cx="10317363" cy="415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0"/>
              </a:spcBef>
              <a:defRPr sz="8500" spc="-200">
                <a:solidFill>
                  <a:srgbClr val="653279"/>
                </a:solidFill>
              </a:defRPr>
            </a:pPr>
            <a: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  <a:t>Please read my communication passport. </a:t>
            </a:r>
            <a:b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  <a:t>It’s really important to me.</a:t>
            </a:r>
            <a:br>
              <a:rPr lang="en-GB" sz="6800" spc="-170" dirty="0">
                <a:solidFill>
                  <a:srgbClr val="653279"/>
                </a:solidFill>
              </a:rPr>
            </a:br>
            <a:endParaRPr lang="en-GB" sz="6800" spc="-170" dirty="0">
              <a:solidFill>
                <a:srgbClr val="653279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418BB3-F22F-B708-2303-A5D713A02676}"/>
              </a:ext>
            </a:extLst>
          </p:cNvPr>
          <p:cNvGrpSpPr/>
          <p:nvPr/>
        </p:nvGrpSpPr>
        <p:grpSpPr>
          <a:xfrm>
            <a:off x="12863944" y="1405478"/>
            <a:ext cx="10033345" cy="11188304"/>
            <a:chOff x="12863944" y="1405478"/>
            <a:chExt cx="10033345" cy="11188304"/>
          </a:xfrm>
        </p:grpSpPr>
        <p:pic>
          <p:nvPicPr>
            <p:cNvPr id="24" name="Image" descr="Image">
              <a:extLst>
                <a:ext uri="{FF2B5EF4-FFF2-40B4-BE49-F238E27FC236}">
                  <a16:creationId xmlns:a16="http://schemas.microsoft.com/office/drawing/2014/main" id="{A8CAFFBD-AD57-DAC7-6D0C-3C459B59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63944" y="1405478"/>
              <a:ext cx="10033345" cy="111883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B3B40F-6382-29A5-2EAC-881B42873C2C}"/>
                </a:ext>
              </a:extLst>
            </p:cNvPr>
            <p:cNvSpPr/>
            <p:nvPr/>
          </p:nvSpPr>
          <p:spPr>
            <a:xfrm>
              <a:off x="14455894" y="2577906"/>
              <a:ext cx="6849443" cy="8843447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spc="0" normalizeH="0" baseline="0" dirty="0">
                  <a:ln>
                    <a:noFill/>
                  </a:ln>
                  <a:solidFill>
                    <a:srgbClr val="5E5E5E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"/>
                </a:rPr>
                <a:t>My photo</a:t>
              </a: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(optional)</a:t>
              </a: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GB" dirty="0"/>
            </a:p>
            <a:p>
              <a:pPr marL="0" marR="0" indent="0" algn="ctr" defTabSz="2438337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27" name="Picture 26" descr="A purple symbol on a black background&#10;&#10;Description automatically generated">
            <a:extLst>
              <a:ext uri="{FF2B5EF4-FFF2-40B4-BE49-F238E27FC236}">
                <a16:creationId xmlns:a16="http://schemas.microsoft.com/office/drawing/2014/main" id="{4B773E1E-0919-1CEF-E9E4-06EEA40FD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51" y="10069116"/>
            <a:ext cx="4482811" cy="4482811"/>
          </a:xfrm>
          <a:prstGeom prst="rect">
            <a:avLst/>
          </a:prstGeom>
        </p:spPr>
      </p:pic>
      <p:sp>
        <p:nvSpPr>
          <p:cNvPr id="2" name="We’re here for everyone who  is deafblind and everyone who has complex disabilities.">
            <a:extLst>
              <a:ext uri="{FF2B5EF4-FFF2-40B4-BE49-F238E27FC236}">
                <a16:creationId xmlns:a16="http://schemas.microsoft.com/office/drawing/2014/main" id="{571C67C9-48E5-5372-253B-0C3025669146}"/>
              </a:ext>
            </a:extLst>
          </p:cNvPr>
          <p:cNvSpPr txBox="1">
            <a:spLocks/>
          </p:cNvSpPr>
          <p:nvPr/>
        </p:nvSpPr>
        <p:spPr>
          <a:xfrm>
            <a:off x="1143386" y="11246735"/>
            <a:ext cx="8135265" cy="430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0"/>
              </a:spcBef>
              <a:defRPr sz="8500" spc="-200">
                <a:solidFill>
                  <a:srgbClr val="653279"/>
                </a:solidFill>
              </a:defRPr>
            </a:pPr>
            <a:r>
              <a:rPr lang="en-GB" sz="3000" spc="-200" dirty="0">
                <a:solidFill>
                  <a:srgbClr val="653881"/>
                </a:solidFill>
              </a:rPr>
              <a:t>Updated by </a:t>
            </a:r>
            <a:r>
              <a:rPr lang="en-GB" sz="3000" b="0" spc="-200" dirty="0">
                <a:solidFill>
                  <a:schemeClr val="bg1">
                    <a:lumMod val="65000"/>
                  </a:schemeClr>
                </a:solidFill>
              </a:rPr>
              <a:t>_________________________________</a:t>
            </a:r>
            <a:endParaRPr lang="en-GB" sz="3000" b="0" spc="-17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We’re here for everyone who  is deafblind and everyone who has complex disabilities.">
            <a:extLst>
              <a:ext uri="{FF2B5EF4-FFF2-40B4-BE49-F238E27FC236}">
                <a16:creationId xmlns:a16="http://schemas.microsoft.com/office/drawing/2014/main" id="{A3C93714-3DA7-4E32-C4BB-0A89626B21AD}"/>
              </a:ext>
            </a:extLst>
          </p:cNvPr>
          <p:cNvSpPr txBox="1">
            <a:spLocks/>
          </p:cNvSpPr>
          <p:nvPr/>
        </p:nvSpPr>
        <p:spPr>
          <a:xfrm>
            <a:off x="1143387" y="12438089"/>
            <a:ext cx="8305413" cy="65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0"/>
              </a:spcBef>
              <a:defRPr sz="8500" spc="-200">
                <a:solidFill>
                  <a:srgbClr val="653279"/>
                </a:solidFill>
              </a:defRPr>
            </a:pPr>
            <a:r>
              <a:rPr lang="en-GB" sz="3000" spc="-200" dirty="0">
                <a:solidFill>
                  <a:srgbClr val="653881"/>
                </a:solidFill>
              </a:rPr>
              <a:t>Last</a:t>
            </a:r>
            <a:r>
              <a:rPr lang="en-GB" sz="3000" spc="-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000" spc="-200" dirty="0">
                <a:solidFill>
                  <a:srgbClr val="653881"/>
                </a:solidFill>
              </a:rPr>
              <a:t>updated</a:t>
            </a:r>
            <a:r>
              <a:rPr lang="en-GB" sz="3000" spc="-2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3000" b="0" spc="-200" dirty="0">
                <a:solidFill>
                  <a:schemeClr val="bg1">
                    <a:lumMod val="65000"/>
                  </a:schemeClr>
                </a:solidFill>
              </a:rPr>
              <a:t>________________________________</a:t>
            </a:r>
            <a:endParaRPr lang="en-GB" sz="3000" b="0" spc="-170" dirty="0">
              <a:solidFill>
                <a:schemeClr val="bg1">
                  <a:lumMod val="65000"/>
                </a:schemeClr>
              </a:solidFill>
            </a:endParaRPr>
          </a:p>
          <a:p>
            <a:pPr hangingPunct="1">
              <a:lnSpc>
                <a:spcPct val="100000"/>
              </a:lnSpc>
              <a:spcBef>
                <a:spcPts val="6500"/>
              </a:spcBef>
              <a:defRPr sz="8500" spc="-200">
                <a:solidFill>
                  <a:srgbClr val="653279"/>
                </a:solidFill>
              </a:defRPr>
            </a:pPr>
            <a:endParaRPr lang="en-GB" sz="3000" spc="-170" dirty="0">
              <a:solidFill>
                <a:srgbClr val="6532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72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9944363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752977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Things I like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0D696E-11DC-A25B-5B05-FFCFEBB8C489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[Pictures will help here. Think about objects, textures, sensory experiences, activities and anything else that they enjoy. Perhaps include a description of how you can tell that the child likes it.]</a:t>
            </a:r>
          </a:p>
        </p:txBody>
      </p:sp>
    </p:spTree>
    <p:extLst>
      <p:ext uri="{BB962C8B-B14F-4D97-AF65-F5344CB8AC3E}">
        <p14:creationId xmlns:p14="http://schemas.microsoft.com/office/powerpoint/2010/main" val="15032474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17617643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15051451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Things I’m not so keen 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47A7C-FFD5-A2BB-977A-4C9241D8E08C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[This is important. Think about objects, experiences, people, routines and activities. Include a description of how you can tell that the child doesn’t like it.]</a:t>
            </a:r>
          </a:p>
        </p:txBody>
      </p:sp>
    </p:spTree>
    <p:extLst>
      <p:ext uri="{BB962C8B-B14F-4D97-AF65-F5344CB8AC3E}">
        <p14:creationId xmlns:p14="http://schemas.microsoft.com/office/powerpoint/2010/main" val="4773743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7" y="590395"/>
            <a:ext cx="7555126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493405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home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E015D-CC70-FEE9-0130-965F9F7B6004}"/>
              </a:ext>
            </a:extLst>
          </p:cNvPr>
          <p:cNvSpPr txBox="1"/>
          <p:nvPr/>
        </p:nvSpPr>
        <p:spPr>
          <a:xfrm>
            <a:off x="1549400" y="3969024"/>
            <a:ext cx="20193000" cy="1002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[Descriptions of the child’s bedroom or favoured place. Who lives here?]</a:t>
            </a:r>
          </a:p>
        </p:txBody>
      </p:sp>
    </p:spTree>
    <p:extLst>
      <p:ext uri="{BB962C8B-B14F-4D97-AF65-F5344CB8AC3E}">
        <p14:creationId xmlns:p14="http://schemas.microsoft.com/office/powerpoint/2010/main" val="88267244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8263047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602543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school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33730-8048-75F0-71F1-9BF1879EFAFD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[Photos of classrooms and staff may be useful, as well as descriptions of favourite subjects, activities, times of the day and any important routines.]</a:t>
            </a:r>
          </a:p>
        </p:txBody>
      </p:sp>
    </p:spTree>
    <p:extLst>
      <p:ext uri="{BB962C8B-B14F-4D97-AF65-F5344CB8AC3E}">
        <p14:creationId xmlns:p14="http://schemas.microsoft.com/office/powerpoint/2010/main" val="420989291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17617643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2" y="1231001"/>
            <a:ext cx="1542425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Eating and drinking with me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1241F-694D-EFAB-8516-26B84B32ED80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[Oral vs non-oral? Favourite foods vs yucky foods. Utensils: spoons, bowls and cups (perhaps a picture might describe this best). Refer to specific mealtime guidelines if relevant.]</a:t>
            </a:r>
          </a:p>
        </p:txBody>
      </p:sp>
    </p:spTree>
    <p:extLst>
      <p:ext uri="{BB962C8B-B14F-4D97-AF65-F5344CB8AC3E}">
        <p14:creationId xmlns:p14="http://schemas.microsoft.com/office/powerpoint/2010/main" val="239156207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12363100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2" y="1231001"/>
            <a:ext cx="981085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The physical stuff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1241F-694D-EFAB-8516-26B84B32ED80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[Refer to physio and occupational therapy recommendations, if relevant. Are there any physical routines that have to be carried out each day? What about sitting and positioning?]</a:t>
            </a:r>
          </a:p>
        </p:txBody>
      </p:sp>
    </p:spTree>
    <p:extLst>
      <p:ext uri="{BB962C8B-B14F-4D97-AF65-F5344CB8AC3E}">
        <p14:creationId xmlns:p14="http://schemas.microsoft.com/office/powerpoint/2010/main" val="20323338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12363100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2" y="1231001"/>
            <a:ext cx="981085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medical info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54F03-CC69-7C4D-B4BC-6802EEB15B71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[Be very clear here. Ensure you highlight that staff should refer to protocols and trained people if a medical emergency arises. You could include details of medical conditions but only there are things other people </a:t>
            </a:r>
            <a:r>
              <a:rPr lang="en-GB" sz="4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know.]</a:t>
            </a:r>
          </a:p>
        </p:txBody>
      </p:sp>
    </p:spTree>
    <p:extLst>
      <p:ext uri="{BB962C8B-B14F-4D97-AF65-F5344CB8AC3E}">
        <p14:creationId xmlns:p14="http://schemas.microsoft.com/office/powerpoint/2010/main" val="919530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5" y="590395"/>
            <a:ext cx="14718820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1" y="1231001"/>
            <a:ext cx="1199987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important contacts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F2CE3-0513-2560-D657-C38F8C8FC7FB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[Parents, carers, GP, paediatrician, therapists and key worker could be listed here.]</a:t>
            </a:r>
          </a:p>
        </p:txBody>
      </p:sp>
    </p:spTree>
    <p:extLst>
      <p:ext uri="{BB962C8B-B14F-4D97-AF65-F5344CB8AC3E}">
        <p14:creationId xmlns:p14="http://schemas.microsoft.com/office/powerpoint/2010/main" val="127968429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6" y="590395"/>
            <a:ext cx="21123642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2" y="1231001"/>
            <a:ext cx="1835509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Keeping my passport up to date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57E8F5-37AF-D577-7EB7-F1140F9787F8}"/>
              </a:ext>
            </a:extLst>
          </p:cNvPr>
          <p:cNvSpPr txBox="1"/>
          <p:nvPr/>
        </p:nvSpPr>
        <p:spPr>
          <a:xfrm>
            <a:off x="1549400" y="3969024"/>
            <a:ext cx="20193000" cy="1002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[It’s important that all the information in my passport is relevant and up to date.]</a:t>
            </a:r>
          </a:p>
        </p:txBody>
      </p:sp>
    </p:spTree>
    <p:extLst>
      <p:ext uri="{BB962C8B-B14F-4D97-AF65-F5344CB8AC3E}">
        <p14:creationId xmlns:p14="http://schemas.microsoft.com/office/powerpoint/2010/main" val="175490246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d you know...">
            <a:extLst>
              <a:ext uri="{FF2B5EF4-FFF2-40B4-BE49-F238E27FC236}">
                <a16:creationId xmlns:a16="http://schemas.microsoft.com/office/drawing/2014/main" id="{4F1664B5-7235-4D7F-B169-846792D26E02}"/>
              </a:ext>
            </a:extLst>
          </p:cNvPr>
          <p:cNvSpPr txBox="1"/>
          <p:nvPr/>
        </p:nvSpPr>
        <p:spPr>
          <a:xfrm>
            <a:off x="3277842" y="1292737"/>
            <a:ext cx="12453994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Communication index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421CC-736D-D2A6-1987-6B2CE149E557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[These pages can be used to show the dictionary of signs, gestures, expressions and symbols that the child uses. Use drawings, descriptions or photos of someone making the sign.]</a:t>
            </a:r>
          </a:p>
        </p:txBody>
      </p:sp>
    </p:spTree>
    <p:extLst>
      <p:ext uri="{BB962C8B-B14F-4D97-AF65-F5344CB8AC3E}">
        <p14:creationId xmlns:p14="http://schemas.microsoft.com/office/powerpoint/2010/main" val="30201984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514B64-519D-F04D-85F8-281953FE8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15"/>
          <a:stretch/>
        </p:blipFill>
        <p:spPr>
          <a:xfrm>
            <a:off x="0" y="1226127"/>
            <a:ext cx="12676909" cy="3035902"/>
          </a:xfrm>
          <a:prstGeom prst="rect">
            <a:avLst/>
          </a:prstGeom>
        </p:spPr>
      </p:pic>
      <p:sp>
        <p:nvSpPr>
          <p:cNvPr id="10" name="But what does  that mean?">
            <a:extLst>
              <a:ext uri="{FF2B5EF4-FFF2-40B4-BE49-F238E27FC236}">
                <a16:creationId xmlns:a16="http://schemas.microsoft.com/office/drawing/2014/main" id="{B7E75364-94CB-B84E-ABB9-FEB5475DB35B}"/>
              </a:ext>
            </a:extLst>
          </p:cNvPr>
          <p:cNvSpPr txBox="1"/>
          <p:nvPr/>
        </p:nvSpPr>
        <p:spPr>
          <a:xfrm>
            <a:off x="1486710" y="2038756"/>
            <a:ext cx="6943567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GB" dirty="0">
                <a:solidFill>
                  <a:schemeClr val="bg1"/>
                </a:solidFill>
              </a:rPr>
              <a:t>Hi, I’m [name]</a:t>
            </a:r>
          </a:p>
        </p:txBody>
      </p:sp>
      <p:sp>
        <p:nvSpPr>
          <p:cNvPr id="12" name="We’re here for everyone who  is deafblind and everyone who has complex disabilities.">
            <a:extLst>
              <a:ext uri="{FF2B5EF4-FFF2-40B4-BE49-F238E27FC236}">
                <a16:creationId xmlns:a16="http://schemas.microsoft.com/office/drawing/2014/main" id="{D8DBA264-6375-5C07-5815-8343F87ABD1C}"/>
              </a:ext>
            </a:extLst>
          </p:cNvPr>
          <p:cNvSpPr txBox="1">
            <a:spLocks/>
          </p:cNvSpPr>
          <p:nvPr/>
        </p:nvSpPr>
        <p:spPr>
          <a:xfrm>
            <a:off x="1486710" y="5132402"/>
            <a:ext cx="10317363" cy="415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6500"/>
              </a:spcBef>
              <a:defRPr sz="8500" spc="-200">
                <a:solidFill>
                  <a:srgbClr val="653279"/>
                </a:solidFill>
              </a:defRPr>
            </a:pPr>
            <a: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  <a:t>Please read my communication passport. </a:t>
            </a:r>
            <a:b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6800" spc="-200" dirty="0">
                <a:solidFill>
                  <a:schemeClr val="tx1">
                    <a:lumMod val="50000"/>
                  </a:schemeClr>
                </a:solidFill>
              </a:rPr>
              <a:t>It’s really important to me.</a:t>
            </a:r>
            <a:br>
              <a:rPr lang="en-GB" sz="6800" spc="-170" dirty="0">
                <a:solidFill>
                  <a:srgbClr val="653279"/>
                </a:solidFill>
              </a:rPr>
            </a:br>
            <a:endParaRPr lang="en-GB" sz="6800" spc="-170" dirty="0">
              <a:solidFill>
                <a:srgbClr val="653279"/>
              </a:solidFill>
            </a:endParaRPr>
          </a:p>
        </p:txBody>
      </p:sp>
      <p:pic>
        <p:nvPicPr>
          <p:cNvPr id="27" name="Picture 26" descr="A purple symbol on a black background&#10;&#10;Description automatically generated">
            <a:extLst>
              <a:ext uri="{FF2B5EF4-FFF2-40B4-BE49-F238E27FC236}">
                <a16:creationId xmlns:a16="http://schemas.microsoft.com/office/drawing/2014/main" id="{4B773E1E-0919-1CEF-E9E4-06EEA40FD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072" y="9800039"/>
            <a:ext cx="4482811" cy="44828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E9903D-EA7F-E350-5F23-5F8F1CD2D26E}"/>
              </a:ext>
            </a:extLst>
          </p:cNvPr>
          <p:cNvGrpSpPr/>
          <p:nvPr/>
        </p:nvGrpSpPr>
        <p:grpSpPr>
          <a:xfrm>
            <a:off x="13528625" y="5132402"/>
            <a:ext cx="10033345" cy="3451196"/>
            <a:chOff x="142824" y="10005033"/>
            <a:chExt cx="10033345" cy="3451196"/>
          </a:xfrm>
        </p:grpSpPr>
        <p:pic>
          <p:nvPicPr>
            <p:cNvPr id="4" name="Image" descr="Image">
              <a:extLst>
                <a:ext uri="{FF2B5EF4-FFF2-40B4-BE49-F238E27FC236}">
                  <a16:creationId xmlns:a16="http://schemas.microsoft.com/office/drawing/2014/main" id="{43AF7AAB-07B3-F6E9-DE14-6F55DCA7F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24" y="10005033"/>
              <a:ext cx="10033345" cy="345119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We’re here for everyone who  is deafblind and everyone who has complex disabilities.">
              <a:extLst>
                <a:ext uri="{FF2B5EF4-FFF2-40B4-BE49-F238E27FC236}">
                  <a16:creationId xmlns:a16="http://schemas.microsoft.com/office/drawing/2014/main" id="{571C67C9-48E5-5372-253B-0C3025669146}"/>
                </a:ext>
              </a:extLst>
            </p:cNvPr>
            <p:cNvSpPr txBox="1">
              <a:spLocks/>
            </p:cNvSpPr>
            <p:nvPr/>
          </p:nvSpPr>
          <p:spPr>
            <a:xfrm>
              <a:off x="965586" y="10791675"/>
              <a:ext cx="8135265" cy="43051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6500"/>
                </a:spcBef>
                <a:defRPr sz="8500" spc="-200">
                  <a:solidFill>
                    <a:srgbClr val="653279"/>
                  </a:solidFill>
                </a:defRPr>
              </a:pPr>
              <a:r>
                <a:rPr lang="en-GB" sz="3000" spc="-200" dirty="0">
                  <a:solidFill>
                    <a:srgbClr val="653881"/>
                  </a:solidFill>
                </a:rPr>
                <a:t>Updated by </a:t>
              </a:r>
              <a:r>
                <a:rPr lang="en-GB" sz="3000" b="0" spc="-200" dirty="0">
                  <a:solidFill>
                    <a:schemeClr val="bg1">
                      <a:lumMod val="65000"/>
                    </a:schemeClr>
                  </a:solidFill>
                </a:rPr>
                <a:t>_________________________________</a:t>
              </a:r>
              <a:endParaRPr lang="en-GB" sz="3000" b="0" spc="-17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6" name="We’re here for everyone who  is deafblind and everyone who has complex disabilities.">
              <a:extLst>
                <a:ext uri="{FF2B5EF4-FFF2-40B4-BE49-F238E27FC236}">
                  <a16:creationId xmlns:a16="http://schemas.microsoft.com/office/drawing/2014/main" id="{A3C93714-3DA7-4E32-C4BB-0A89626B21AD}"/>
                </a:ext>
              </a:extLst>
            </p:cNvPr>
            <p:cNvSpPr txBox="1">
              <a:spLocks/>
            </p:cNvSpPr>
            <p:nvPr/>
          </p:nvSpPr>
          <p:spPr>
            <a:xfrm>
              <a:off x="965587" y="12084629"/>
              <a:ext cx="8305413" cy="65950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 anchor="t">
              <a:noAutofit/>
            </a:bodyPr>
            <a:lstStyle>
              <a:lvl1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0" algn="l" defTabSz="2438337" rtl="0" latinLnBrk="0">
                <a:lnSpc>
                  <a:spcPct val="90000"/>
                </a:lnSpc>
                <a:spcBef>
                  <a:spcPts val="6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0" b="1" i="0" u="none" strike="noStrike" cap="none" spc="0" baseline="0">
                  <a:solidFill>
                    <a:srgbClr val="FFFFFF"/>
                  </a:solidFill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hangingPunct="1">
                <a:lnSpc>
                  <a:spcPct val="100000"/>
                </a:lnSpc>
                <a:spcBef>
                  <a:spcPts val="6500"/>
                </a:spcBef>
                <a:defRPr sz="8500" spc="-200">
                  <a:solidFill>
                    <a:srgbClr val="653279"/>
                  </a:solidFill>
                </a:defRPr>
              </a:pPr>
              <a:r>
                <a:rPr lang="en-GB" sz="3000" spc="-200" dirty="0">
                  <a:solidFill>
                    <a:srgbClr val="653881"/>
                  </a:solidFill>
                </a:rPr>
                <a:t>Last</a:t>
              </a:r>
              <a:r>
                <a:rPr lang="en-GB" sz="3000" spc="-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3000" spc="-200" dirty="0">
                  <a:solidFill>
                    <a:srgbClr val="653881"/>
                  </a:solidFill>
                </a:rPr>
                <a:t>updated</a:t>
              </a:r>
              <a:r>
                <a:rPr lang="en-GB" sz="3000" spc="-200" dirty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en-GB" sz="3000" b="0" spc="-200" dirty="0">
                  <a:solidFill>
                    <a:schemeClr val="bg1">
                      <a:lumMod val="65000"/>
                    </a:schemeClr>
                  </a:solidFill>
                </a:rPr>
                <a:t>________________________________</a:t>
              </a:r>
              <a:endParaRPr lang="en-GB" sz="3000" b="0" spc="-17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hangingPunct="1">
                <a:lnSpc>
                  <a:spcPct val="100000"/>
                </a:lnSpc>
                <a:spcBef>
                  <a:spcPts val="6500"/>
                </a:spcBef>
                <a:defRPr sz="8500" spc="-200">
                  <a:solidFill>
                    <a:srgbClr val="653279"/>
                  </a:solidFill>
                </a:defRPr>
              </a:pPr>
              <a:endParaRPr lang="en-GB" sz="3000" spc="-170" dirty="0">
                <a:solidFill>
                  <a:srgbClr val="65327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94093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195A-CDD2-B0CF-8208-2E2A32871490}"/>
              </a:ext>
            </a:extLst>
          </p:cNvPr>
          <p:cNvSpPr txBox="1">
            <a:spLocks/>
          </p:cNvSpPr>
          <p:nvPr/>
        </p:nvSpPr>
        <p:spPr>
          <a:xfrm>
            <a:off x="565664" y="967709"/>
            <a:ext cx="25443936" cy="2435891"/>
          </a:xfrm>
          <a:prstGeom prst="rect">
            <a:avLst/>
          </a:prstGeom>
        </p:spPr>
        <p:txBody>
          <a:bodyPr/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14000" dirty="0"/>
              <a:t>Communication passport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0AFE24D5-65CC-04A6-A4E3-C2661C6FDD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355" t="6666" r="11723" b="38569"/>
          <a:stretch/>
        </p:blipFill>
        <p:spPr>
          <a:xfrm>
            <a:off x="-166255" y="10726168"/>
            <a:ext cx="24792709" cy="31976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0F2D9F7-922E-96E6-9427-E27B50322E0D}"/>
              </a:ext>
            </a:extLst>
          </p:cNvPr>
          <p:cNvSpPr txBox="1">
            <a:spLocks/>
          </p:cNvSpPr>
          <p:nvPr/>
        </p:nvSpPr>
        <p:spPr>
          <a:xfrm>
            <a:off x="981300" y="11711344"/>
            <a:ext cx="4657500" cy="1168565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>
                <a:solidFill>
                  <a:srgbClr val="111111"/>
                </a:solidFill>
              </a:rPr>
              <a:t>sense.org.uk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913A44-3C5D-67A8-8D3C-B09568E4DE61}"/>
              </a:ext>
            </a:extLst>
          </p:cNvPr>
          <p:cNvSpPr txBox="1">
            <a:spLocks/>
          </p:cNvSpPr>
          <p:nvPr/>
        </p:nvSpPr>
        <p:spPr>
          <a:xfrm>
            <a:off x="981300" y="12815895"/>
            <a:ext cx="11775273" cy="732148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200" b="0" dirty="0">
                <a:solidFill>
                  <a:schemeClr val="tx1">
                    <a:lumMod val="50000"/>
                  </a:schemeClr>
                </a:solidFill>
              </a:rPr>
              <a:t>registered charity number 289868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165A7-F4B2-42FF-6F18-807B1E7DF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664" b="32430"/>
          <a:stretch/>
        </p:blipFill>
        <p:spPr>
          <a:xfrm>
            <a:off x="16586200" y="7521956"/>
            <a:ext cx="8001000" cy="6401861"/>
          </a:xfrm>
          <a:prstGeom prst="rect">
            <a:avLst/>
          </a:prstGeom>
        </p:spPr>
      </p:pic>
      <p:pic>
        <p:nvPicPr>
          <p:cNvPr id="15" name="Picture 14" descr="A logo of a company&#10;&#10;Description automatically generated">
            <a:extLst>
              <a:ext uri="{FF2B5EF4-FFF2-40B4-BE49-F238E27FC236}">
                <a16:creationId xmlns:a16="http://schemas.microsoft.com/office/drawing/2014/main" id="{021A78DE-B566-8339-3E4D-E4317F769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108" y="10600037"/>
            <a:ext cx="4184865" cy="2222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94FF9-8454-DC45-0F0C-B60F13701FBF}"/>
              </a:ext>
            </a:extLst>
          </p:cNvPr>
          <p:cNvSpPr txBox="1"/>
          <p:nvPr/>
        </p:nvSpPr>
        <p:spPr>
          <a:xfrm>
            <a:off x="1016000" y="4508151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not sure that this passport is up to date, please check with ________________________________________________</a:t>
            </a:r>
            <a:b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will make sure it includes everything you’ll need to know.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7025A-B70F-CE20-7B83-05C789180FE1}"/>
              </a:ext>
            </a:extLst>
          </p:cNvPr>
          <p:cNvSpPr txBox="1">
            <a:spLocks/>
          </p:cNvSpPr>
          <p:nvPr/>
        </p:nvSpPr>
        <p:spPr>
          <a:xfrm>
            <a:off x="923936" y="9647034"/>
            <a:ext cx="18595172" cy="677379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sz="3600" b="0" dirty="0">
                <a:solidFill>
                  <a:srgbClr val="E5730F"/>
                </a:solidFill>
              </a:rPr>
              <a:t>Template created by Sense Specialist Services for Children and Young People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4C6ABE-6DF1-C2FB-40C1-C28882E40261}"/>
              </a:ext>
            </a:extLst>
          </p:cNvPr>
          <p:cNvSpPr/>
          <p:nvPr/>
        </p:nvSpPr>
        <p:spPr>
          <a:xfrm>
            <a:off x="1104900" y="5590527"/>
            <a:ext cx="15367000" cy="1188000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65327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43278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eople with complex disabilities tend to  have two or more of the following conditions:…"/>
          <p:cNvSpPr txBox="1">
            <a:spLocks noGrp="1"/>
          </p:cNvSpPr>
          <p:nvPr>
            <p:ph type="title" idx="4294967295"/>
          </p:nvPr>
        </p:nvSpPr>
        <p:spPr>
          <a:xfrm>
            <a:off x="2618508" y="3495439"/>
            <a:ext cx="10328564" cy="89278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1. The most important things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2.  How to communicate with me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3.  My hearing 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4.  My vision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5.  My family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6.  My friends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7.  Things I really like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8.  Things I’m not so keen on</a:t>
            </a:r>
          </a:p>
        </p:txBody>
      </p:sp>
      <p:sp>
        <p:nvSpPr>
          <p:cNvPr id="5" name="People with complex disabilities tend to  have two or more of the following conditions:…">
            <a:extLst>
              <a:ext uri="{FF2B5EF4-FFF2-40B4-BE49-F238E27FC236}">
                <a16:creationId xmlns:a16="http://schemas.microsoft.com/office/drawing/2014/main" id="{6431113C-E9F8-6664-9D45-46955E23E8CA}"/>
              </a:ext>
            </a:extLst>
          </p:cNvPr>
          <p:cNvSpPr txBox="1">
            <a:spLocks/>
          </p:cNvSpPr>
          <p:nvPr/>
        </p:nvSpPr>
        <p:spPr>
          <a:xfrm>
            <a:off x="13411198" y="3495439"/>
            <a:ext cx="8854782" cy="783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438337" rtl="0" latinLnBrk="0">
              <a:lnSpc>
                <a:spcPct val="90000"/>
              </a:lnSpc>
              <a:spcBef>
                <a:spcPts val="6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50000"/>
              </a:lnSpc>
            </a:pP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9.  My school 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10. My home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11. Eating and drinking with me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12. The physical stuff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13. My medical info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14. My important contacts</a:t>
            </a:r>
            <a:br>
              <a:rPr lang="en-GB" sz="48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GB" sz="4800" b="0" dirty="0">
                <a:solidFill>
                  <a:schemeClr val="tx1">
                    <a:lumMod val="50000"/>
                  </a:schemeClr>
                </a:solidFill>
              </a:rPr>
              <a:t>15. Communication index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D26EAA52-BA9D-91D3-C66D-F6DD513F6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96" y="663547"/>
            <a:ext cx="14572604" cy="257238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Did you know...">
            <a:extLst>
              <a:ext uri="{FF2B5EF4-FFF2-40B4-BE49-F238E27FC236}">
                <a16:creationId xmlns:a16="http://schemas.microsoft.com/office/drawing/2014/main" id="{4F1664B5-7235-4D7F-B169-846792D26E02}"/>
              </a:ext>
            </a:extLst>
          </p:cNvPr>
          <p:cNvSpPr txBox="1"/>
          <p:nvPr/>
        </p:nvSpPr>
        <p:spPr>
          <a:xfrm>
            <a:off x="3277842" y="1292737"/>
            <a:ext cx="12453994" cy="1410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I’d like to tell you about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B4EC1805-830F-7418-116C-1F357A0B8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8" y="590395"/>
            <a:ext cx="17143589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259532" y="1231001"/>
            <a:ext cx="15456727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The most important things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69CF7-6C86-B9BC-DCD1-E1EEB598BE16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[What are the most essential bits of information that anyone working with this child should know?]</a:t>
            </a:r>
          </a:p>
        </p:txBody>
      </p:sp>
    </p:spTree>
    <p:extLst>
      <p:ext uri="{BB962C8B-B14F-4D97-AF65-F5344CB8AC3E}">
        <p14:creationId xmlns:p14="http://schemas.microsoft.com/office/powerpoint/2010/main" val="30677434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8" y="590395"/>
            <a:ext cx="20808811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18945242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How you can communicate with me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2F17E-5B22-3A03-8A48-EDD92740146B}"/>
              </a:ext>
            </a:extLst>
          </p:cNvPr>
          <p:cNvSpPr txBox="1"/>
          <p:nvPr/>
        </p:nvSpPr>
        <p:spPr>
          <a:xfrm>
            <a:off x="1549400" y="3969024"/>
            <a:ext cx="20193000" cy="3080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[Think about using pictures and photos to show key signs and gestures. Consider how to position yourself near the child for them to see/feel you communicate.]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4BB273E-893C-741B-99CA-6DE906C79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38" y="10906349"/>
            <a:ext cx="10099252" cy="235994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Did you know...">
            <a:extLst>
              <a:ext uri="{FF2B5EF4-FFF2-40B4-BE49-F238E27FC236}">
                <a16:creationId xmlns:a16="http://schemas.microsoft.com/office/drawing/2014/main" id="{61209184-58F6-88A7-2A8A-D3488588BDF7}"/>
              </a:ext>
            </a:extLst>
          </p:cNvPr>
          <p:cNvSpPr txBox="1"/>
          <p:nvPr/>
        </p:nvSpPr>
        <p:spPr>
          <a:xfrm>
            <a:off x="1549400" y="11469248"/>
            <a:ext cx="855980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3600" dirty="0"/>
              <a:t>Check the ‘communication index’ page to better understand how we can connect.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627530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7" y="590395"/>
            <a:ext cx="9472416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614342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hearing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A59AA4-16D9-5A91-C893-1067CD80C7D5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 might want to include: Diagnosed hearing level, Hearing devices, Left vs right ear, Functional hearing - add pictures if helpful.]</a:t>
            </a:r>
          </a:p>
        </p:txBody>
      </p:sp>
    </p:spTree>
    <p:extLst>
      <p:ext uri="{BB962C8B-B14F-4D97-AF65-F5344CB8AC3E}">
        <p14:creationId xmlns:p14="http://schemas.microsoft.com/office/powerpoint/2010/main" val="77039898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7" y="590395"/>
            <a:ext cx="9472416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614342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vision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65245-9B64-AB2D-CC48-A9A81B7A6F48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[You might want to include: Visual condition, Glasses, Optimum distance and size of pictures or objects, Colour preferences, Lighting preferences.]</a:t>
            </a:r>
          </a:p>
        </p:txBody>
      </p:sp>
    </p:spTree>
    <p:extLst>
      <p:ext uri="{BB962C8B-B14F-4D97-AF65-F5344CB8AC3E}">
        <p14:creationId xmlns:p14="http://schemas.microsoft.com/office/powerpoint/2010/main" val="26605154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7" y="590395"/>
            <a:ext cx="9472416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614342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family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23458-36D6-D276-55EA-7B1C3CE83F4B}"/>
              </a:ext>
            </a:extLst>
          </p:cNvPr>
          <p:cNvSpPr txBox="1"/>
          <p:nvPr/>
        </p:nvSpPr>
        <p:spPr>
          <a:xfrm>
            <a:off x="1549400" y="3969024"/>
            <a:ext cx="20193000" cy="10027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[Consider using pictures and photos as well as text.]</a:t>
            </a:r>
          </a:p>
        </p:txBody>
      </p:sp>
    </p:spTree>
    <p:extLst>
      <p:ext uri="{BB962C8B-B14F-4D97-AF65-F5344CB8AC3E}">
        <p14:creationId xmlns:p14="http://schemas.microsoft.com/office/powerpoint/2010/main" val="28623603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3BF040-BCCC-12E1-01D9-E42E762E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57" b="44937"/>
          <a:stretch/>
        </p:blipFill>
        <p:spPr>
          <a:xfrm>
            <a:off x="0" y="9901485"/>
            <a:ext cx="13964097" cy="3814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32B9E-283F-1683-DFC3-DDB551380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0" r="65032" b="58534"/>
          <a:stretch/>
        </p:blipFill>
        <p:spPr>
          <a:xfrm>
            <a:off x="18734569" y="-1"/>
            <a:ext cx="5649431" cy="4295553"/>
          </a:xfrm>
          <a:prstGeom prst="rect">
            <a:avLst/>
          </a:prstGeom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70FA3C94-DA8E-FB58-DCDD-6C028802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27" y="590395"/>
            <a:ext cx="9472416" cy="27380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Did you know...">
            <a:extLst>
              <a:ext uri="{FF2B5EF4-FFF2-40B4-BE49-F238E27FC236}">
                <a16:creationId xmlns:a16="http://schemas.microsoft.com/office/drawing/2014/main" id="{6CB74F7C-AC86-2110-DB2D-08AD90826F26}"/>
              </a:ext>
            </a:extLst>
          </p:cNvPr>
          <p:cNvSpPr txBox="1"/>
          <p:nvPr/>
        </p:nvSpPr>
        <p:spPr>
          <a:xfrm>
            <a:off x="2381143" y="1231001"/>
            <a:ext cx="6143425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spcBef>
                <a:spcPts val="6500"/>
              </a:spcBef>
              <a:defRPr sz="8500" b="1" spc="-17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sz="8800" dirty="0"/>
              <a:t>My friends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23B0F-7798-EFC2-5655-82B4B9B60B9C}"/>
              </a:ext>
            </a:extLst>
          </p:cNvPr>
          <p:cNvSpPr txBox="1"/>
          <p:nvPr/>
        </p:nvSpPr>
        <p:spPr>
          <a:xfrm>
            <a:off x="1549400" y="3969024"/>
            <a:ext cx="20193000" cy="20414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4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[Think about the key people in the child’s life, including adults and children and even pets!]</a:t>
            </a:r>
          </a:p>
        </p:txBody>
      </p:sp>
    </p:spTree>
    <p:extLst>
      <p:ext uri="{BB962C8B-B14F-4D97-AF65-F5344CB8AC3E}">
        <p14:creationId xmlns:p14="http://schemas.microsoft.com/office/powerpoint/2010/main" val="1431458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072408DF7114788800CF220173B8F" ma:contentTypeVersion="15" ma:contentTypeDescription="Create a new document." ma:contentTypeScope="" ma:versionID="a7e4ad15cedc8c775e86777b8832bdd5">
  <xsd:schema xmlns:xsd="http://www.w3.org/2001/XMLSchema" xmlns:xs="http://www.w3.org/2001/XMLSchema" xmlns:p="http://schemas.microsoft.com/office/2006/metadata/properties" xmlns:ns2="da841567-c1d2-4246-a2a5-b943ac83a848" xmlns:ns3="7267d03e-21cd-4bdd-9514-53dc65e7a03a" targetNamespace="http://schemas.microsoft.com/office/2006/metadata/properties" ma:root="true" ma:fieldsID="4f4821815e91104c0abc59da654c870d" ns2:_="" ns3:_="">
    <xsd:import namespace="da841567-c1d2-4246-a2a5-b943ac83a848"/>
    <xsd:import namespace="7267d03e-21cd-4bdd-9514-53dc65e7a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41567-c1d2-4246-a2a5-b943ac83a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b31bd30-da68-44f1-8b4e-d3897d99ea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7d03e-21cd-4bdd-9514-53dc65e7a0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1de8f2f-5a68-406e-a74f-ba76ad86c98b}" ma:internalName="TaxCatchAll" ma:showField="CatchAllData" ma:web="7267d03e-21cd-4bdd-9514-53dc65e7a0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67d03e-21cd-4bdd-9514-53dc65e7a03a" xsi:nil="true"/>
    <lcf76f155ced4ddcb4097134ff3c332f xmlns="da841567-c1d2-4246-a2a5-b943ac83a8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5574FE-AFC9-4DBC-835A-A1941827F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90D74-671F-46A0-8883-5A9CA10AD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841567-c1d2-4246-a2a5-b943ac83a848"/>
    <ds:schemaRef ds:uri="7267d03e-21cd-4bdd-9514-53dc65e7a0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D6F532-C891-446E-8616-B9938637907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7267d03e-21cd-4bdd-9514-53dc65e7a03a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da841567-c1d2-4246-a2a5-b943ac83a848"/>
  </ds:schemaRefs>
</ds:datastoreItem>
</file>

<file path=docMetadata/LabelInfo.xml><?xml version="1.0" encoding="utf-8"?>
<clbl:labelList xmlns:clbl="http://schemas.microsoft.com/office/2020/mipLabelMetadata">
  <clbl:label id="{8fe71382-e383-476d-b38c-5f12820eb22a}" enabled="0" method="" siteId="{8fe71382-e383-476d-b38c-5f12820eb2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700</Words>
  <Application>Microsoft Office PowerPoint</Application>
  <PresentationFormat>Custom</PresentationFormat>
  <Paragraphs>70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Helvetica Neue</vt:lpstr>
      <vt:lpstr>21_BasicWhite</vt:lpstr>
      <vt:lpstr>PowerPoint Presentation</vt:lpstr>
      <vt:lpstr>PowerPoint Presentation</vt:lpstr>
      <vt:lpstr>1. The most important things 2.  How to communicate with me 3.  My hearing  4.  My vision 5.  My family 6.  My friends 7.  Things I really like 8.  Things I’m not so keen 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Sense We want a world where no one,  no matter their disability,  is left out of life. Making it happen is  going to take all of us.</dc:title>
  <cp:lastModifiedBy>Beatrix Allen</cp:lastModifiedBy>
  <cp:revision>3</cp:revision>
  <dcterms:modified xsi:type="dcterms:W3CDTF">2024-05-21T12:09:03Z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0x0101008B3072408DF7114788800CF220173B8F</vt:lpwstr>
  </property>
  <property fmtid="{D5CDD505-2E9C-101B-9397-08002B2CF9AE}" pid="3" name="MediaServiceImageTags">
    <vt:lpwstr/>
  </property>
</Properties>
</file>